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43"/>
  </p:notesMasterIdLst>
  <p:handoutMasterIdLst>
    <p:handoutMasterId r:id="rId44"/>
  </p:handoutMasterIdLst>
  <p:sldIdLst>
    <p:sldId id="647" r:id="rId5"/>
    <p:sldId id="696" r:id="rId6"/>
    <p:sldId id="722" r:id="rId7"/>
    <p:sldId id="901" r:id="rId8"/>
    <p:sldId id="897" r:id="rId9"/>
    <p:sldId id="898" r:id="rId10"/>
    <p:sldId id="931" r:id="rId11"/>
    <p:sldId id="728" r:id="rId12"/>
    <p:sldId id="865" r:id="rId13"/>
    <p:sldId id="914" r:id="rId14"/>
    <p:sldId id="915" r:id="rId15"/>
    <p:sldId id="916" r:id="rId16"/>
    <p:sldId id="893" r:id="rId17"/>
    <p:sldId id="894" r:id="rId18"/>
    <p:sldId id="912" r:id="rId19"/>
    <p:sldId id="913" r:id="rId20"/>
    <p:sldId id="759" r:id="rId21"/>
    <p:sldId id="765" r:id="rId22"/>
    <p:sldId id="917" r:id="rId23"/>
    <p:sldId id="766" r:id="rId24"/>
    <p:sldId id="767" r:id="rId25"/>
    <p:sldId id="902" r:id="rId26"/>
    <p:sldId id="918" r:id="rId27"/>
    <p:sldId id="903" r:id="rId28"/>
    <p:sldId id="919" r:id="rId29"/>
    <p:sldId id="904" r:id="rId30"/>
    <p:sldId id="920" r:id="rId31"/>
    <p:sldId id="921" r:id="rId32"/>
    <p:sldId id="922" r:id="rId33"/>
    <p:sldId id="925" r:id="rId34"/>
    <p:sldId id="923" r:id="rId35"/>
    <p:sldId id="924" r:id="rId36"/>
    <p:sldId id="926" r:id="rId37"/>
    <p:sldId id="927" r:id="rId38"/>
    <p:sldId id="928" r:id="rId39"/>
    <p:sldId id="929" r:id="rId40"/>
    <p:sldId id="930" r:id="rId41"/>
    <p:sldId id="61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901"/>
            <p14:sldId id="897"/>
            <p14:sldId id="898"/>
            <p14:sldId id="931"/>
            <p14:sldId id="728"/>
            <p14:sldId id="865"/>
            <p14:sldId id="914"/>
            <p14:sldId id="915"/>
            <p14:sldId id="916"/>
            <p14:sldId id="893"/>
            <p14:sldId id="894"/>
            <p14:sldId id="912"/>
            <p14:sldId id="913"/>
            <p14:sldId id="759"/>
            <p14:sldId id="765"/>
            <p14:sldId id="917"/>
            <p14:sldId id="766"/>
            <p14:sldId id="767"/>
            <p14:sldId id="902"/>
            <p14:sldId id="918"/>
            <p14:sldId id="903"/>
            <p14:sldId id="919"/>
            <p14:sldId id="904"/>
            <p14:sldId id="920"/>
            <p14:sldId id="921"/>
            <p14:sldId id="922"/>
            <p14:sldId id="925"/>
            <p14:sldId id="923"/>
            <p14:sldId id="924"/>
            <p14:sldId id="926"/>
            <p14:sldId id="927"/>
            <p14:sldId id="928"/>
            <p14:sldId id="929"/>
            <p14:sldId id="930"/>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F9426-B705-40A4-B62B-73C96A24D20C}" v="23" dt="2024-08-07T06:51:50.435"/>
    <p1510:client id="{F3ECF923-5C5A-4CBA-9ABC-5FC1100F3C53}" v="16" dt="2024-08-07T10:24:00.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67" d="100"/>
          <a:sy n="67" d="100"/>
        </p:scale>
        <p:origin x="948"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3ECF923-5C5A-4CBA-9ABC-5FC1100F3C53}"/>
    <pc:docChg chg="undo custSel addSld modSld sldOrd modSection">
      <pc:chgData name="Yoel Kortick" userId="167978f5-7f40-4909-85d5-d4149554ad4e" providerId="ADAL" clId="{F3ECF923-5C5A-4CBA-9ABC-5FC1100F3C53}" dt="2024-08-07T10:43:08.917" v="2933" actId="14100"/>
      <pc:docMkLst>
        <pc:docMk/>
      </pc:docMkLst>
      <pc:sldChg chg="modSp mod">
        <pc:chgData name="Yoel Kortick" userId="167978f5-7f40-4909-85d5-d4149554ad4e" providerId="ADAL" clId="{F3ECF923-5C5A-4CBA-9ABC-5FC1100F3C53}" dt="2024-08-07T10:43:08.917" v="2933" actId="14100"/>
        <pc:sldMkLst>
          <pc:docMk/>
          <pc:sldMk cId="2594056538" sldId="647"/>
        </pc:sldMkLst>
        <pc:spChg chg="mod">
          <ac:chgData name="Yoel Kortick" userId="167978f5-7f40-4909-85d5-d4149554ad4e" providerId="ADAL" clId="{F3ECF923-5C5A-4CBA-9ABC-5FC1100F3C53}" dt="2024-08-07T07:20:59.905" v="825"/>
          <ac:spMkLst>
            <pc:docMk/>
            <pc:sldMk cId="2594056538" sldId="647"/>
            <ac:spMk id="3" creationId="{CB9463A4-51FE-33CE-9ECD-B99FC1EC1880}"/>
          </ac:spMkLst>
        </pc:spChg>
        <pc:spChg chg="mod">
          <ac:chgData name="Yoel Kortick" userId="167978f5-7f40-4909-85d5-d4149554ad4e" providerId="ADAL" clId="{F3ECF923-5C5A-4CBA-9ABC-5FC1100F3C53}" dt="2024-08-07T10:43:08.917" v="2933" actId="14100"/>
          <ac:spMkLst>
            <pc:docMk/>
            <pc:sldMk cId="2594056538" sldId="647"/>
            <ac:spMk id="21" creationId="{4B557451-4271-4B3E-23ED-1E236F2D7796}"/>
          </ac:spMkLst>
        </pc:spChg>
      </pc:sldChg>
      <pc:sldChg chg="modSp mod">
        <pc:chgData name="Yoel Kortick" userId="167978f5-7f40-4909-85d5-d4149554ad4e" providerId="ADAL" clId="{F3ECF923-5C5A-4CBA-9ABC-5FC1100F3C53}" dt="2024-08-07T10:23:42.526" v="2899"/>
        <pc:sldMkLst>
          <pc:docMk/>
          <pc:sldMk cId="2401584553" sldId="696"/>
        </pc:sldMkLst>
        <pc:spChg chg="mod">
          <ac:chgData name="Yoel Kortick" userId="167978f5-7f40-4909-85d5-d4149554ad4e" providerId="ADAL" clId="{F3ECF923-5C5A-4CBA-9ABC-5FC1100F3C53}" dt="2024-08-07T10:23:42.526" v="2899"/>
          <ac:spMkLst>
            <pc:docMk/>
            <pc:sldMk cId="2401584553" sldId="696"/>
            <ac:spMk id="6" creationId="{65F3B852-286D-55BD-2B1D-F4756EAB082C}"/>
          </ac:spMkLst>
        </pc:spChg>
      </pc:sldChg>
      <pc:sldChg chg="modSp">
        <pc:chgData name="Yoel Kortick" userId="167978f5-7f40-4909-85d5-d4149554ad4e" providerId="ADAL" clId="{F3ECF923-5C5A-4CBA-9ABC-5FC1100F3C53}" dt="2024-08-07T07:20:59.905" v="825"/>
        <pc:sldMkLst>
          <pc:docMk/>
          <pc:sldMk cId="2470152550" sldId="865"/>
        </pc:sldMkLst>
        <pc:spChg chg="mod">
          <ac:chgData name="Yoel Kortick" userId="167978f5-7f40-4909-85d5-d4149554ad4e" providerId="ADAL" clId="{F3ECF923-5C5A-4CBA-9ABC-5FC1100F3C53}" dt="2024-08-07T07:20:59.905" v="825"/>
          <ac:spMkLst>
            <pc:docMk/>
            <pc:sldMk cId="2470152550" sldId="865"/>
            <ac:spMk id="4" creationId="{9CBCD717-1DC1-2608-3D5A-7ECD9297188A}"/>
          </ac:spMkLst>
        </pc:spChg>
        <pc:spChg chg="mod">
          <ac:chgData name="Yoel Kortick" userId="167978f5-7f40-4909-85d5-d4149554ad4e" providerId="ADAL" clId="{F3ECF923-5C5A-4CBA-9ABC-5FC1100F3C53}" dt="2024-08-07T07:20:59.905" v="825"/>
          <ac:spMkLst>
            <pc:docMk/>
            <pc:sldMk cId="2470152550" sldId="865"/>
            <ac:spMk id="11" creationId="{1ACE3884-5DD3-4F86-13C6-FF34F1D35C8C}"/>
          </ac:spMkLst>
        </pc:spChg>
      </pc:sldChg>
      <pc:sldChg chg="addSp modSp mod">
        <pc:chgData name="Yoel Kortick" userId="167978f5-7f40-4909-85d5-d4149554ad4e" providerId="ADAL" clId="{F3ECF923-5C5A-4CBA-9ABC-5FC1100F3C53}" dt="2024-08-07T07:20:59.905" v="825"/>
        <pc:sldMkLst>
          <pc:docMk/>
          <pc:sldMk cId="2930318453" sldId="894"/>
        </pc:sldMkLst>
        <pc:spChg chg="add mod">
          <ac:chgData name="Yoel Kortick" userId="167978f5-7f40-4909-85d5-d4149554ad4e" providerId="ADAL" clId="{F3ECF923-5C5A-4CBA-9ABC-5FC1100F3C53}" dt="2024-08-07T07:20:59.905" v="825"/>
          <ac:spMkLst>
            <pc:docMk/>
            <pc:sldMk cId="2930318453" sldId="894"/>
            <ac:spMk id="2" creationId="{F73B0E7F-8AD7-D864-EC51-185EE602735C}"/>
          </ac:spMkLst>
        </pc:spChg>
        <pc:spChg chg="mod">
          <ac:chgData name="Yoel Kortick" userId="167978f5-7f40-4909-85d5-d4149554ad4e" providerId="ADAL" clId="{F3ECF923-5C5A-4CBA-9ABC-5FC1100F3C53}" dt="2024-08-07T07:20:59.905" v="825"/>
          <ac:spMkLst>
            <pc:docMk/>
            <pc:sldMk cId="2930318453" sldId="894"/>
            <ac:spMk id="11" creationId="{1ACE3884-5DD3-4F86-13C6-FF34F1D35C8C}"/>
          </ac:spMkLst>
        </pc:spChg>
        <pc:spChg chg="mod">
          <ac:chgData name="Yoel Kortick" userId="167978f5-7f40-4909-85d5-d4149554ad4e" providerId="ADAL" clId="{F3ECF923-5C5A-4CBA-9ABC-5FC1100F3C53}" dt="2024-08-07T07:16:25.463" v="653" actId="1036"/>
          <ac:spMkLst>
            <pc:docMk/>
            <pc:sldMk cId="2930318453" sldId="894"/>
            <ac:spMk id="12" creationId="{1D7F6E4F-959E-9B4C-D0FF-09623FF48D29}"/>
          </ac:spMkLst>
        </pc:spChg>
        <pc:spChg chg="mod">
          <ac:chgData name="Yoel Kortick" userId="167978f5-7f40-4909-85d5-d4149554ad4e" providerId="ADAL" clId="{F3ECF923-5C5A-4CBA-9ABC-5FC1100F3C53}" dt="2024-08-07T07:16:25.463" v="653" actId="1036"/>
          <ac:spMkLst>
            <pc:docMk/>
            <pc:sldMk cId="2930318453" sldId="894"/>
            <ac:spMk id="13" creationId="{9953C8DE-A1F3-60E3-ED46-DB2C0CB9DBBD}"/>
          </ac:spMkLst>
        </pc:spChg>
        <pc:spChg chg="mod">
          <ac:chgData name="Yoel Kortick" userId="167978f5-7f40-4909-85d5-d4149554ad4e" providerId="ADAL" clId="{F3ECF923-5C5A-4CBA-9ABC-5FC1100F3C53}" dt="2024-08-07T07:16:25.463" v="653" actId="1036"/>
          <ac:spMkLst>
            <pc:docMk/>
            <pc:sldMk cId="2930318453" sldId="894"/>
            <ac:spMk id="14" creationId="{9D907C67-1D15-5A1D-7CC0-C9774993F97B}"/>
          </ac:spMkLst>
        </pc:spChg>
        <pc:spChg chg="mod">
          <ac:chgData name="Yoel Kortick" userId="167978f5-7f40-4909-85d5-d4149554ad4e" providerId="ADAL" clId="{F3ECF923-5C5A-4CBA-9ABC-5FC1100F3C53}" dt="2024-08-07T07:16:25.463" v="653" actId="1036"/>
          <ac:spMkLst>
            <pc:docMk/>
            <pc:sldMk cId="2930318453" sldId="894"/>
            <ac:spMk id="15" creationId="{916EE23A-8D33-1A21-CA7B-5399F076A847}"/>
          </ac:spMkLst>
        </pc:spChg>
        <pc:spChg chg="mod">
          <ac:chgData name="Yoel Kortick" userId="167978f5-7f40-4909-85d5-d4149554ad4e" providerId="ADAL" clId="{F3ECF923-5C5A-4CBA-9ABC-5FC1100F3C53}" dt="2024-08-07T07:16:25.463" v="653" actId="1036"/>
          <ac:spMkLst>
            <pc:docMk/>
            <pc:sldMk cId="2930318453" sldId="894"/>
            <ac:spMk id="16" creationId="{E8F4A674-9235-6371-E286-D22E091EC693}"/>
          </ac:spMkLst>
        </pc:spChg>
        <pc:picChg chg="mod">
          <ac:chgData name="Yoel Kortick" userId="167978f5-7f40-4909-85d5-d4149554ad4e" providerId="ADAL" clId="{F3ECF923-5C5A-4CBA-9ABC-5FC1100F3C53}" dt="2024-08-07T07:16:25.463" v="653" actId="1036"/>
          <ac:picMkLst>
            <pc:docMk/>
            <pc:sldMk cId="2930318453" sldId="894"/>
            <ac:picMk id="10" creationId="{4C9D6A89-5D19-8078-AC1E-C17A87F6363D}"/>
          </ac:picMkLst>
        </pc:picChg>
        <pc:cxnChg chg="add">
          <ac:chgData name="Yoel Kortick" userId="167978f5-7f40-4909-85d5-d4149554ad4e" providerId="ADAL" clId="{F3ECF923-5C5A-4CBA-9ABC-5FC1100F3C53}" dt="2024-08-07T07:17:21.657" v="666" actId="11529"/>
          <ac:cxnSpMkLst>
            <pc:docMk/>
            <pc:sldMk cId="2930318453" sldId="894"/>
            <ac:cxnSpMk id="5" creationId="{76543CE5-7497-FA59-C976-DBF7A1A2F580}"/>
          </ac:cxnSpMkLst>
        </pc:cxnChg>
      </pc:sldChg>
      <pc:sldChg chg="modSp mod">
        <pc:chgData name="Yoel Kortick" userId="167978f5-7f40-4909-85d5-d4149554ad4e" providerId="ADAL" clId="{F3ECF923-5C5A-4CBA-9ABC-5FC1100F3C53}" dt="2024-08-07T07:06:48.522" v="2" actId="14734"/>
        <pc:sldMkLst>
          <pc:docMk/>
          <pc:sldMk cId="1750647774" sldId="897"/>
        </pc:sldMkLst>
        <pc:graphicFrameChg chg="mod modGraphic">
          <ac:chgData name="Yoel Kortick" userId="167978f5-7f40-4909-85d5-d4149554ad4e" providerId="ADAL" clId="{F3ECF923-5C5A-4CBA-9ABC-5FC1100F3C53}" dt="2024-08-07T07:06:48.522" v="2" actId="14734"/>
          <ac:graphicFrameMkLst>
            <pc:docMk/>
            <pc:sldMk cId="1750647774" sldId="897"/>
            <ac:graphicFrameMk id="7" creationId="{CDD33AEC-975C-F1E9-237B-F6878AF440C5}"/>
          </ac:graphicFrameMkLst>
        </pc:graphicFrameChg>
      </pc:sldChg>
      <pc:sldChg chg="addSp modSp mod">
        <pc:chgData name="Yoel Kortick" userId="167978f5-7f40-4909-85d5-d4149554ad4e" providerId="ADAL" clId="{F3ECF923-5C5A-4CBA-9ABC-5FC1100F3C53}" dt="2024-08-07T07:14:53.446" v="632" actId="14100"/>
        <pc:sldMkLst>
          <pc:docMk/>
          <pc:sldMk cId="3434854241" sldId="898"/>
        </pc:sldMkLst>
        <pc:spChg chg="add mod">
          <ac:chgData name="Yoel Kortick" userId="167978f5-7f40-4909-85d5-d4149554ad4e" providerId="ADAL" clId="{F3ECF923-5C5A-4CBA-9ABC-5FC1100F3C53}" dt="2024-08-07T07:14:53.446" v="632" actId="14100"/>
          <ac:spMkLst>
            <pc:docMk/>
            <pc:sldMk cId="3434854241" sldId="898"/>
            <ac:spMk id="2" creationId="{AFCC6C8E-8FA1-5103-6562-3790EDEDF744}"/>
          </ac:spMkLst>
        </pc:spChg>
      </pc:sldChg>
      <pc:sldChg chg="modSp mod ord">
        <pc:chgData name="Yoel Kortick" userId="167978f5-7f40-4909-85d5-d4149554ad4e" providerId="ADAL" clId="{F3ECF923-5C5A-4CBA-9ABC-5FC1100F3C53}" dt="2024-08-07T10:24:27.902" v="2912" actId="20577"/>
        <pc:sldMkLst>
          <pc:docMk/>
          <pc:sldMk cId="2860026996" sldId="901"/>
        </pc:sldMkLst>
        <pc:spChg chg="mod">
          <ac:chgData name="Yoel Kortick" userId="167978f5-7f40-4909-85d5-d4149554ad4e" providerId="ADAL" clId="{F3ECF923-5C5A-4CBA-9ABC-5FC1100F3C53}" dt="2024-08-07T10:24:27.902" v="2912" actId="20577"/>
          <ac:spMkLst>
            <pc:docMk/>
            <pc:sldMk cId="2860026996" sldId="901"/>
            <ac:spMk id="11" creationId="{1ACE3884-5DD3-4F86-13C6-FF34F1D35C8C}"/>
          </ac:spMkLst>
        </pc:spChg>
      </pc:sldChg>
      <pc:sldChg chg="modSp">
        <pc:chgData name="Yoel Kortick" userId="167978f5-7f40-4909-85d5-d4149554ad4e" providerId="ADAL" clId="{F3ECF923-5C5A-4CBA-9ABC-5FC1100F3C53}" dt="2024-08-07T07:20:59.905" v="825"/>
        <pc:sldMkLst>
          <pc:docMk/>
          <pc:sldMk cId="3457724213" sldId="903"/>
        </pc:sldMkLst>
        <pc:spChg chg="mod">
          <ac:chgData name="Yoel Kortick" userId="167978f5-7f40-4909-85d5-d4149554ad4e" providerId="ADAL" clId="{F3ECF923-5C5A-4CBA-9ABC-5FC1100F3C53}" dt="2024-08-07T07:20:59.905" v="825"/>
          <ac:spMkLst>
            <pc:docMk/>
            <pc:sldMk cId="3457724213" sldId="903"/>
            <ac:spMk id="11" creationId="{1ACE3884-5DD3-4F86-13C6-FF34F1D35C8C}"/>
          </ac:spMkLst>
        </pc:spChg>
      </pc:sldChg>
      <pc:sldChg chg="addSp modSp mod">
        <pc:chgData name="Yoel Kortick" userId="167978f5-7f40-4909-85d5-d4149554ad4e" providerId="ADAL" clId="{F3ECF923-5C5A-4CBA-9ABC-5FC1100F3C53}" dt="2024-08-07T07:22:18.589" v="845" actId="1036"/>
        <pc:sldMkLst>
          <pc:docMk/>
          <pc:sldMk cId="4119431849" sldId="904"/>
        </pc:sldMkLst>
        <pc:spChg chg="mod">
          <ac:chgData name="Yoel Kortick" userId="167978f5-7f40-4909-85d5-d4149554ad4e" providerId="ADAL" clId="{F3ECF923-5C5A-4CBA-9ABC-5FC1100F3C53}" dt="2024-08-07T07:22:02.354" v="838" actId="13926"/>
          <ac:spMkLst>
            <pc:docMk/>
            <pc:sldMk cId="4119431849" sldId="904"/>
            <ac:spMk id="2" creationId="{B6365FD2-4199-BD11-04D3-57ED646A6C2D}"/>
          </ac:spMkLst>
        </pc:spChg>
        <pc:spChg chg="add mod">
          <ac:chgData name="Yoel Kortick" userId="167978f5-7f40-4909-85d5-d4149554ad4e" providerId="ADAL" clId="{F3ECF923-5C5A-4CBA-9ABC-5FC1100F3C53}" dt="2024-08-07T07:21:20.237" v="826"/>
          <ac:spMkLst>
            <pc:docMk/>
            <pc:sldMk cId="4119431849" sldId="904"/>
            <ac:spMk id="6" creationId="{0977773A-83E6-F7A6-F8B8-451067CC7D0A}"/>
          </ac:spMkLst>
        </pc:spChg>
        <pc:spChg chg="add mod">
          <ac:chgData name="Yoel Kortick" userId="167978f5-7f40-4909-85d5-d4149554ad4e" providerId="ADAL" clId="{F3ECF923-5C5A-4CBA-9ABC-5FC1100F3C53}" dt="2024-08-07T07:21:55.158" v="836" actId="115"/>
          <ac:spMkLst>
            <pc:docMk/>
            <pc:sldMk cId="4119431849" sldId="904"/>
            <ac:spMk id="8" creationId="{983035E7-8F0A-2272-6657-5C14119A4A64}"/>
          </ac:spMkLst>
        </pc:spChg>
        <pc:spChg chg="mod">
          <ac:chgData name="Yoel Kortick" userId="167978f5-7f40-4909-85d5-d4149554ad4e" providerId="ADAL" clId="{F3ECF923-5C5A-4CBA-9ABC-5FC1100F3C53}" dt="2024-08-07T07:21:59.150" v="837" actId="13926"/>
          <ac:spMkLst>
            <pc:docMk/>
            <pc:sldMk cId="4119431849" sldId="904"/>
            <ac:spMk id="11" creationId="{1ACE3884-5DD3-4F86-13C6-FF34F1D35C8C}"/>
          </ac:spMkLst>
        </pc:spChg>
        <pc:spChg chg="mod">
          <ac:chgData name="Yoel Kortick" userId="167978f5-7f40-4909-85d5-d4149554ad4e" providerId="ADAL" clId="{F3ECF923-5C5A-4CBA-9ABC-5FC1100F3C53}" dt="2024-08-07T07:22:18.589" v="845" actId="1036"/>
          <ac:spMkLst>
            <pc:docMk/>
            <pc:sldMk cId="4119431849" sldId="904"/>
            <ac:spMk id="13" creationId="{10A275E6-4E86-33E7-DE59-05BC3CC7DE6E}"/>
          </ac:spMkLst>
        </pc:spChg>
        <pc:spChg chg="add mod">
          <ac:chgData name="Yoel Kortick" userId="167978f5-7f40-4909-85d5-d4149554ad4e" providerId="ADAL" clId="{F3ECF923-5C5A-4CBA-9ABC-5FC1100F3C53}" dt="2024-08-07T07:22:18.589" v="845" actId="1036"/>
          <ac:spMkLst>
            <pc:docMk/>
            <pc:sldMk cId="4119431849" sldId="904"/>
            <ac:spMk id="15" creationId="{7B150919-6433-053A-D72C-EB76AD0B2BB6}"/>
          </ac:spMkLst>
        </pc:spChg>
        <pc:picChg chg="add mod">
          <ac:chgData name="Yoel Kortick" userId="167978f5-7f40-4909-85d5-d4149554ad4e" providerId="ADAL" clId="{F3ECF923-5C5A-4CBA-9ABC-5FC1100F3C53}" dt="2024-08-07T07:21:20.237" v="826"/>
          <ac:picMkLst>
            <pc:docMk/>
            <pc:sldMk cId="4119431849" sldId="904"/>
            <ac:picMk id="3" creationId="{B0DF9DCB-82C4-0023-96DF-D01F862766D2}"/>
          </ac:picMkLst>
        </pc:picChg>
        <pc:picChg chg="mod">
          <ac:chgData name="Yoel Kortick" userId="167978f5-7f40-4909-85d5-d4149554ad4e" providerId="ADAL" clId="{F3ECF923-5C5A-4CBA-9ABC-5FC1100F3C53}" dt="2024-08-07T07:22:18.589" v="845" actId="1036"/>
          <ac:picMkLst>
            <pc:docMk/>
            <pc:sldMk cId="4119431849" sldId="904"/>
            <ac:picMk id="5" creationId="{52EFE4FD-DEF7-41C0-CC36-A5FE8293B109}"/>
          </ac:picMkLst>
        </pc:picChg>
        <pc:cxnChg chg="add mod">
          <ac:chgData name="Yoel Kortick" userId="167978f5-7f40-4909-85d5-d4149554ad4e" providerId="ADAL" clId="{F3ECF923-5C5A-4CBA-9ABC-5FC1100F3C53}" dt="2024-08-07T07:21:20.237" v="826"/>
          <ac:cxnSpMkLst>
            <pc:docMk/>
            <pc:sldMk cId="4119431849" sldId="904"/>
            <ac:cxnSpMk id="7" creationId="{690A7B6C-F785-9F24-F53F-8C8FDEE56CB4}"/>
          </ac:cxnSpMkLst>
        </pc:cxnChg>
        <pc:cxnChg chg="add mod">
          <ac:chgData name="Yoel Kortick" userId="167978f5-7f40-4909-85d5-d4149554ad4e" providerId="ADAL" clId="{F3ECF923-5C5A-4CBA-9ABC-5FC1100F3C53}" dt="2024-08-07T07:21:33.999" v="828" actId="1076"/>
          <ac:cxnSpMkLst>
            <pc:docMk/>
            <pc:sldMk cId="4119431849" sldId="904"/>
            <ac:cxnSpMk id="14" creationId="{45B5C0C2-C6B4-D81B-64E2-D772A1ECF10B}"/>
          </ac:cxnSpMkLst>
        </pc:cxnChg>
        <pc:cxnChg chg="add mod">
          <ac:chgData name="Yoel Kortick" userId="167978f5-7f40-4909-85d5-d4149554ad4e" providerId="ADAL" clId="{F3ECF923-5C5A-4CBA-9ABC-5FC1100F3C53}" dt="2024-08-07T07:22:18.589" v="845" actId="1036"/>
          <ac:cxnSpMkLst>
            <pc:docMk/>
            <pc:sldMk cId="4119431849" sldId="904"/>
            <ac:cxnSpMk id="16" creationId="{A2489334-97EB-9E34-E5A2-DB8DD2B4B0A5}"/>
          </ac:cxnSpMkLst>
        </pc:cxnChg>
      </pc:sldChg>
      <pc:sldChg chg="addSp modSp mod">
        <pc:chgData name="Yoel Kortick" userId="167978f5-7f40-4909-85d5-d4149554ad4e" providerId="ADAL" clId="{F3ECF923-5C5A-4CBA-9ABC-5FC1100F3C53}" dt="2024-08-07T07:19:49.881" v="820" actId="33524"/>
        <pc:sldMkLst>
          <pc:docMk/>
          <pc:sldMk cId="3356371604" sldId="913"/>
        </pc:sldMkLst>
        <pc:spChg chg="add mod">
          <ac:chgData name="Yoel Kortick" userId="167978f5-7f40-4909-85d5-d4149554ad4e" providerId="ADAL" clId="{F3ECF923-5C5A-4CBA-9ABC-5FC1100F3C53}" dt="2024-08-07T07:19:49.881" v="820" actId="33524"/>
          <ac:spMkLst>
            <pc:docMk/>
            <pc:sldMk cId="3356371604" sldId="913"/>
            <ac:spMk id="2" creationId="{708719CC-E17B-DF76-CBBF-F9F700A212F1}"/>
          </ac:spMkLst>
        </pc:spChg>
      </pc:sldChg>
      <pc:sldChg chg="modSp">
        <pc:chgData name="Yoel Kortick" userId="167978f5-7f40-4909-85d5-d4149554ad4e" providerId="ADAL" clId="{F3ECF923-5C5A-4CBA-9ABC-5FC1100F3C53}" dt="2024-08-07T07:20:59.905" v="825"/>
        <pc:sldMkLst>
          <pc:docMk/>
          <pc:sldMk cId="949090232" sldId="914"/>
        </pc:sldMkLst>
        <pc:spChg chg="mod">
          <ac:chgData name="Yoel Kortick" userId="167978f5-7f40-4909-85d5-d4149554ad4e" providerId="ADAL" clId="{F3ECF923-5C5A-4CBA-9ABC-5FC1100F3C53}" dt="2024-08-07T07:20:59.905" v="825"/>
          <ac:spMkLst>
            <pc:docMk/>
            <pc:sldMk cId="949090232" sldId="914"/>
            <ac:spMk id="11" creationId="{1ACE3884-5DD3-4F86-13C6-FF34F1D35C8C}"/>
          </ac:spMkLst>
        </pc:spChg>
      </pc:sldChg>
      <pc:sldChg chg="modSp mod">
        <pc:chgData name="Yoel Kortick" userId="167978f5-7f40-4909-85d5-d4149554ad4e" providerId="ADAL" clId="{F3ECF923-5C5A-4CBA-9ABC-5FC1100F3C53}" dt="2024-08-07T07:20:59.905" v="825"/>
        <pc:sldMkLst>
          <pc:docMk/>
          <pc:sldMk cId="4118280013" sldId="915"/>
        </pc:sldMkLst>
        <pc:spChg chg="mod">
          <ac:chgData name="Yoel Kortick" userId="167978f5-7f40-4909-85d5-d4149554ad4e" providerId="ADAL" clId="{F3ECF923-5C5A-4CBA-9ABC-5FC1100F3C53}" dt="2024-08-07T07:20:59.905" v="825"/>
          <ac:spMkLst>
            <pc:docMk/>
            <pc:sldMk cId="4118280013" sldId="915"/>
            <ac:spMk id="4" creationId="{9CBCD717-1DC1-2608-3D5A-7ECD9297188A}"/>
          </ac:spMkLst>
        </pc:spChg>
        <pc:spChg chg="mod">
          <ac:chgData name="Yoel Kortick" userId="167978f5-7f40-4909-85d5-d4149554ad4e" providerId="ADAL" clId="{F3ECF923-5C5A-4CBA-9ABC-5FC1100F3C53}" dt="2024-08-07T07:20:59.905" v="825"/>
          <ac:spMkLst>
            <pc:docMk/>
            <pc:sldMk cId="4118280013" sldId="915"/>
            <ac:spMk id="11" creationId="{1ACE3884-5DD3-4F86-13C6-FF34F1D35C8C}"/>
          </ac:spMkLst>
        </pc:spChg>
        <pc:spChg chg="mod">
          <ac:chgData name="Yoel Kortick" userId="167978f5-7f40-4909-85d5-d4149554ad4e" providerId="ADAL" clId="{F3ECF923-5C5A-4CBA-9ABC-5FC1100F3C53}" dt="2024-08-07T07:20:59.905" v="825"/>
          <ac:spMkLst>
            <pc:docMk/>
            <pc:sldMk cId="4118280013" sldId="915"/>
            <ac:spMk id="14" creationId="{75AD9607-55EC-AC10-DD7A-89EAEFCCF0BC}"/>
          </ac:spMkLst>
        </pc:spChg>
      </pc:sldChg>
      <pc:sldChg chg="addSp modSp mod">
        <pc:chgData name="Yoel Kortick" userId="167978f5-7f40-4909-85d5-d4149554ad4e" providerId="ADAL" clId="{F3ECF923-5C5A-4CBA-9ABC-5FC1100F3C53}" dt="2024-08-07T07:16:11.292" v="639" actId="14100"/>
        <pc:sldMkLst>
          <pc:docMk/>
          <pc:sldMk cId="829767456" sldId="916"/>
        </pc:sldMkLst>
        <pc:cxnChg chg="mod">
          <ac:chgData name="Yoel Kortick" userId="167978f5-7f40-4909-85d5-d4149554ad4e" providerId="ADAL" clId="{F3ECF923-5C5A-4CBA-9ABC-5FC1100F3C53}" dt="2024-08-07T07:16:05.430" v="637" actId="14100"/>
          <ac:cxnSpMkLst>
            <pc:docMk/>
            <pc:sldMk cId="829767456" sldId="916"/>
            <ac:cxnSpMk id="6" creationId="{F898701B-54CF-771F-B95D-C3E167140C86}"/>
          </ac:cxnSpMkLst>
        </pc:cxnChg>
        <pc:cxnChg chg="add mod">
          <ac:chgData name="Yoel Kortick" userId="167978f5-7f40-4909-85d5-d4149554ad4e" providerId="ADAL" clId="{F3ECF923-5C5A-4CBA-9ABC-5FC1100F3C53}" dt="2024-08-07T07:16:11.292" v="639" actId="14100"/>
          <ac:cxnSpMkLst>
            <pc:docMk/>
            <pc:sldMk cId="829767456" sldId="916"/>
            <ac:cxnSpMk id="7" creationId="{29A3F8EB-CAC7-1389-E982-6EF3DE39198D}"/>
          </ac:cxnSpMkLst>
        </pc:cxnChg>
      </pc:sldChg>
      <pc:sldChg chg="modSp mod">
        <pc:chgData name="Yoel Kortick" userId="167978f5-7f40-4909-85d5-d4149554ad4e" providerId="ADAL" clId="{F3ECF923-5C5A-4CBA-9ABC-5FC1100F3C53}" dt="2024-08-07T07:20:59.905" v="825"/>
        <pc:sldMkLst>
          <pc:docMk/>
          <pc:sldMk cId="3749388472" sldId="919"/>
        </pc:sldMkLst>
        <pc:spChg chg="mod">
          <ac:chgData name="Yoel Kortick" userId="167978f5-7f40-4909-85d5-d4149554ad4e" providerId="ADAL" clId="{F3ECF923-5C5A-4CBA-9ABC-5FC1100F3C53}" dt="2024-08-07T07:20:59.905" v="825"/>
          <ac:spMkLst>
            <pc:docMk/>
            <pc:sldMk cId="3749388472" sldId="919"/>
            <ac:spMk id="11" creationId="{1ACE3884-5DD3-4F86-13C6-FF34F1D35C8C}"/>
          </ac:spMkLst>
        </pc:spChg>
        <pc:spChg chg="mod">
          <ac:chgData name="Yoel Kortick" userId="167978f5-7f40-4909-85d5-d4149554ad4e" providerId="ADAL" clId="{F3ECF923-5C5A-4CBA-9ABC-5FC1100F3C53}" dt="2024-08-07T07:20:59.905" v="825"/>
          <ac:spMkLst>
            <pc:docMk/>
            <pc:sldMk cId="3749388472" sldId="919"/>
            <ac:spMk id="15" creationId="{A6D76A4D-576A-AD76-9DEB-C468CE1B4B2F}"/>
          </ac:spMkLst>
        </pc:spChg>
      </pc:sldChg>
      <pc:sldChg chg="modSp add mod">
        <pc:chgData name="Yoel Kortick" userId="167978f5-7f40-4909-85d5-d4149554ad4e" providerId="ADAL" clId="{F3ECF923-5C5A-4CBA-9ABC-5FC1100F3C53}" dt="2024-08-07T07:35:21.892" v="866" actId="20577"/>
        <pc:sldMkLst>
          <pc:docMk/>
          <pc:sldMk cId="2948057144" sldId="920"/>
        </pc:sldMkLst>
        <pc:spChg chg="mod">
          <ac:chgData name="Yoel Kortick" userId="167978f5-7f40-4909-85d5-d4149554ad4e" providerId="ADAL" clId="{F3ECF923-5C5A-4CBA-9ABC-5FC1100F3C53}" dt="2024-08-07T07:35:21.892" v="866" actId="20577"/>
          <ac:spMkLst>
            <pc:docMk/>
            <pc:sldMk cId="2948057144" sldId="920"/>
            <ac:spMk id="13" creationId="{F4F9CE6C-EB7E-DBFE-C77E-B97A93A03817}"/>
          </ac:spMkLst>
        </pc:spChg>
      </pc:sldChg>
      <pc:sldChg chg="addSp delSp modSp add mod">
        <pc:chgData name="Yoel Kortick" userId="167978f5-7f40-4909-85d5-d4149554ad4e" providerId="ADAL" clId="{F3ECF923-5C5A-4CBA-9ABC-5FC1100F3C53}" dt="2024-08-07T10:24:00.262" v="2900"/>
        <pc:sldMkLst>
          <pc:docMk/>
          <pc:sldMk cId="3737752867" sldId="921"/>
        </pc:sldMkLst>
        <pc:spChg chg="del">
          <ac:chgData name="Yoel Kortick" userId="167978f5-7f40-4909-85d5-d4149554ad4e" providerId="ADAL" clId="{F3ECF923-5C5A-4CBA-9ABC-5FC1100F3C53}" dt="2024-08-07T07:58:41.047" v="1204" actId="478"/>
          <ac:spMkLst>
            <pc:docMk/>
            <pc:sldMk cId="3737752867" sldId="921"/>
            <ac:spMk id="4" creationId="{9CBCD717-1DC1-2608-3D5A-7ECD9297188A}"/>
          </ac:spMkLst>
        </pc:spChg>
        <pc:spChg chg="mod">
          <ac:chgData name="Yoel Kortick" userId="167978f5-7f40-4909-85d5-d4149554ad4e" providerId="ADAL" clId="{F3ECF923-5C5A-4CBA-9ABC-5FC1100F3C53}" dt="2024-08-07T10:24:00.262" v="2900"/>
          <ac:spMkLst>
            <pc:docMk/>
            <pc:sldMk cId="3737752867" sldId="921"/>
            <ac:spMk id="10" creationId="{4C5297D4-1A90-BA7E-1EA2-3486955EA032}"/>
          </ac:spMkLst>
        </pc:spChg>
        <pc:spChg chg="mod">
          <ac:chgData name="Yoel Kortick" userId="167978f5-7f40-4909-85d5-d4149554ad4e" providerId="ADAL" clId="{F3ECF923-5C5A-4CBA-9ABC-5FC1100F3C53}" dt="2024-08-07T08:05:11.135" v="1234" actId="14100"/>
          <ac:spMkLst>
            <pc:docMk/>
            <pc:sldMk cId="3737752867" sldId="921"/>
            <ac:spMk id="11" creationId="{1ACE3884-5DD3-4F86-13C6-FF34F1D35C8C}"/>
          </ac:spMkLst>
        </pc:spChg>
        <pc:spChg chg="add mod">
          <ac:chgData name="Yoel Kortick" userId="167978f5-7f40-4909-85d5-d4149554ad4e" providerId="ADAL" clId="{F3ECF923-5C5A-4CBA-9ABC-5FC1100F3C53}" dt="2024-08-07T08:05:28.373" v="1273" actId="14100"/>
          <ac:spMkLst>
            <pc:docMk/>
            <pc:sldMk cId="3737752867" sldId="921"/>
            <ac:spMk id="12" creationId="{A00078FC-DF1D-8417-F1A7-94DE1612E1CC}"/>
          </ac:spMkLst>
        </pc:spChg>
        <pc:picChg chg="del">
          <ac:chgData name="Yoel Kortick" userId="167978f5-7f40-4909-85d5-d4149554ad4e" providerId="ADAL" clId="{F3ECF923-5C5A-4CBA-9ABC-5FC1100F3C53}" dt="2024-08-07T07:37:32.753" v="1040" actId="478"/>
          <ac:picMkLst>
            <pc:docMk/>
            <pc:sldMk cId="3737752867" sldId="921"/>
            <ac:picMk id="3" creationId="{BFD0A085-E84E-6921-DBDC-0A07CF9BEFCC}"/>
          </ac:picMkLst>
        </pc:picChg>
        <pc:picChg chg="add del">
          <ac:chgData name="Yoel Kortick" userId="167978f5-7f40-4909-85d5-d4149554ad4e" providerId="ADAL" clId="{F3ECF923-5C5A-4CBA-9ABC-5FC1100F3C53}" dt="2024-08-07T07:37:02.464" v="994" actId="22"/>
          <ac:picMkLst>
            <pc:docMk/>
            <pc:sldMk cId="3737752867" sldId="921"/>
            <ac:picMk id="5" creationId="{37707CE0-D015-672C-1AD1-62F849C34D3D}"/>
          </ac:picMkLst>
        </pc:picChg>
        <pc:picChg chg="add mod ord">
          <ac:chgData name="Yoel Kortick" userId="167978f5-7f40-4909-85d5-d4149554ad4e" providerId="ADAL" clId="{F3ECF923-5C5A-4CBA-9ABC-5FC1100F3C53}" dt="2024-08-07T08:05:15.661" v="1258" actId="1036"/>
          <ac:picMkLst>
            <pc:docMk/>
            <pc:sldMk cId="3737752867" sldId="921"/>
            <ac:picMk id="8" creationId="{4AA38A36-7662-357B-AE38-32BB1FD4C828}"/>
          </ac:picMkLst>
        </pc:picChg>
        <pc:cxnChg chg="mod">
          <ac:chgData name="Yoel Kortick" userId="167978f5-7f40-4909-85d5-d4149554ad4e" providerId="ADAL" clId="{F3ECF923-5C5A-4CBA-9ABC-5FC1100F3C53}" dt="2024-08-07T08:05:28.373" v="1273" actId="14100"/>
          <ac:cxnSpMkLst>
            <pc:docMk/>
            <pc:sldMk cId="3737752867" sldId="921"/>
            <ac:cxnSpMk id="6" creationId="{F898701B-54CF-771F-B95D-C3E167140C86}"/>
          </ac:cxnSpMkLst>
        </pc:cxnChg>
      </pc:sldChg>
      <pc:sldChg chg="addSp delSp modSp add mod">
        <pc:chgData name="Yoel Kortick" userId="167978f5-7f40-4909-85d5-d4149554ad4e" providerId="ADAL" clId="{F3ECF923-5C5A-4CBA-9ABC-5FC1100F3C53}" dt="2024-08-07T10:28:52.983" v="2929" actId="20577"/>
        <pc:sldMkLst>
          <pc:docMk/>
          <pc:sldMk cId="330620700" sldId="922"/>
        </pc:sldMkLst>
        <pc:spChg chg="del">
          <ac:chgData name="Yoel Kortick" userId="167978f5-7f40-4909-85d5-d4149554ad4e" providerId="ADAL" clId="{F3ECF923-5C5A-4CBA-9ABC-5FC1100F3C53}" dt="2024-08-07T08:07:12.181" v="1380" actId="478"/>
          <ac:spMkLst>
            <pc:docMk/>
            <pc:sldMk cId="330620700" sldId="922"/>
            <ac:spMk id="4" creationId="{9CBCD717-1DC1-2608-3D5A-7ECD9297188A}"/>
          </ac:spMkLst>
        </pc:spChg>
        <pc:spChg chg="add">
          <ac:chgData name="Yoel Kortick" userId="167978f5-7f40-4909-85d5-d4149554ad4e" providerId="ADAL" clId="{F3ECF923-5C5A-4CBA-9ABC-5FC1100F3C53}" dt="2024-08-07T08:07:21.517" v="1399" actId="11529"/>
          <ac:spMkLst>
            <pc:docMk/>
            <pc:sldMk cId="330620700" sldId="922"/>
            <ac:spMk id="8" creationId="{3C8BE7D1-0E24-21C6-AA0D-69618DBD9D12}"/>
          </ac:spMkLst>
        </pc:spChg>
        <pc:spChg chg="mod">
          <ac:chgData name="Yoel Kortick" userId="167978f5-7f40-4909-85d5-d4149554ad4e" providerId="ADAL" clId="{F3ECF923-5C5A-4CBA-9ABC-5FC1100F3C53}" dt="2024-08-07T10:24:00.262" v="2900"/>
          <ac:spMkLst>
            <pc:docMk/>
            <pc:sldMk cId="330620700" sldId="922"/>
            <ac:spMk id="10" creationId="{4C5297D4-1A90-BA7E-1EA2-3486955EA032}"/>
          </ac:spMkLst>
        </pc:spChg>
        <pc:spChg chg="mod">
          <ac:chgData name="Yoel Kortick" userId="167978f5-7f40-4909-85d5-d4149554ad4e" providerId="ADAL" clId="{F3ECF923-5C5A-4CBA-9ABC-5FC1100F3C53}" dt="2024-08-07T10:28:52.983" v="2929" actId="20577"/>
          <ac:spMkLst>
            <pc:docMk/>
            <pc:sldMk cId="330620700" sldId="922"/>
            <ac:spMk id="11" creationId="{1ACE3884-5DD3-4F86-13C6-FF34F1D35C8C}"/>
          </ac:spMkLst>
        </pc:spChg>
        <pc:spChg chg="add">
          <ac:chgData name="Yoel Kortick" userId="167978f5-7f40-4909-85d5-d4149554ad4e" providerId="ADAL" clId="{F3ECF923-5C5A-4CBA-9ABC-5FC1100F3C53}" dt="2024-08-07T08:07:24.940" v="1400" actId="11529"/>
          <ac:spMkLst>
            <pc:docMk/>
            <pc:sldMk cId="330620700" sldId="922"/>
            <ac:spMk id="12" creationId="{9BC75748-D756-0F0E-E1F3-20FA059E9022}"/>
          </ac:spMkLst>
        </pc:spChg>
        <pc:picChg chg="add mod">
          <ac:chgData name="Yoel Kortick" userId="167978f5-7f40-4909-85d5-d4149554ad4e" providerId="ADAL" clId="{F3ECF923-5C5A-4CBA-9ABC-5FC1100F3C53}" dt="2024-08-07T08:07:16.653" v="1398" actId="208"/>
          <ac:picMkLst>
            <pc:docMk/>
            <pc:sldMk cId="330620700" sldId="922"/>
            <ac:picMk id="3" creationId="{8FB10575-D125-ED49-EBFB-04A1FF523B79}"/>
          </ac:picMkLst>
        </pc:picChg>
        <pc:picChg chg="del">
          <ac:chgData name="Yoel Kortick" userId="167978f5-7f40-4909-85d5-d4149554ad4e" providerId="ADAL" clId="{F3ECF923-5C5A-4CBA-9ABC-5FC1100F3C53}" dt="2024-08-07T08:07:09.424" v="1379" actId="478"/>
          <ac:picMkLst>
            <pc:docMk/>
            <pc:sldMk cId="330620700" sldId="922"/>
            <ac:picMk id="5" creationId="{8FF559F2-E211-6A7D-27D5-B79DAFECEF1C}"/>
          </ac:picMkLst>
        </pc:picChg>
        <pc:cxnChg chg="del">
          <ac:chgData name="Yoel Kortick" userId="167978f5-7f40-4909-85d5-d4149554ad4e" providerId="ADAL" clId="{F3ECF923-5C5A-4CBA-9ABC-5FC1100F3C53}" dt="2024-08-07T08:07:12.181" v="1380" actId="478"/>
          <ac:cxnSpMkLst>
            <pc:docMk/>
            <pc:sldMk cId="330620700" sldId="922"/>
            <ac:cxnSpMk id="6" creationId="{F898701B-54CF-771F-B95D-C3E167140C86}"/>
          </ac:cxnSpMkLst>
        </pc:cxnChg>
        <pc:cxnChg chg="del">
          <ac:chgData name="Yoel Kortick" userId="167978f5-7f40-4909-85d5-d4149554ad4e" providerId="ADAL" clId="{F3ECF923-5C5A-4CBA-9ABC-5FC1100F3C53}" dt="2024-08-07T08:07:12.181" v="1380" actId="478"/>
          <ac:cxnSpMkLst>
            <pc:docMk/>
            <pc:sldMk cId="330620700" sldId="922"/>
            <ac:cxnSpMk id="7" creationId="{317AC2E8-FAA7-381A-BF75-B4575DD0FCB0}"/>
          </ac:cxnSpMkLst>
        </pc:cxnChg>
      </pc:sldChg>
      <pc:sldChg chg="addSp delSp modSp add mod">
        <pc:chgData name="Yoel Kortick" userId="167978f5-7f40-4909-85d5-d4149554ad4e" providerId="ADAL" clId="{F3ECF923-5C5A-4CBA-9ABC-5FC1100F3C53}" dt="2024-08-07T10:24:00.262" v="2900"/>
        <pc:sldMkLst>
          <pc:docMk/>
          <pc:sldMk cId="350084439" sldId="923"/>
        </pc:sldMkLst>
        <pc:spChg chg="del">
          <ac:chgData name="Yoel Kortick" userId="167978f5-7f40-4909-85d5-d4149554ad4e" providerId="ADAL" clId="{F3ECF923-5C5A-4CBA-9ABC-5FC1100F3C53}" dt="2024-08-07T08:14:34.186" v="1535" actId="478"/>
          <ac:spMkLst>
            <pc:docMk/>
            <pc:sldMk cId="350084439" sldId="923"/>
            <ac:spMk id="4" creationId="{9CBCD717-1DC1-2608-3D5A-7ECD9297188A}"/>
          </ac:spMkLst>
        </pc:spChg>
        <pc:spChg chg="add">
          <ac:chgData name="Yoel Kortick" userId="167978f5-7f40-4909-85d5-d4149554ad4e" providerId="ADAL" clId="{F3ECF923-5C5A-4CBA-9ABC-5FC1100F3C53}" dt="2024-08-07T08:16:20.886" v="1553" actId="11529"/>
          <ac:spMkLst>
            <pc:docMk/>
            <pc:sldMk cId="350084439" sldId="923"/>
            <ac:spMk id="7" creationId="{F5E03F6F-A367-36BA-292D-6BB36C25BE7A}"/>
          </ac:spMkLst>
        </pc:spChg>
        <pc:spChg chg="mod">
          <ac:chgData name="Yoel Kortick" userId="167978f5-7f40-4909-85d5-d4149554ad4e" providerId="ADAL" clId="{F3ECF923-5C5A-4CBA-9ABC-5FC1100F3C53}" dt="2024-08-07T10:24:00.262" v="2900"/>
          <ac:spMkLst>
            <pc:docMk/>
            <pc:sldMk cId="350084439" sldId="923"/>
            <ac:spMk id="10" creationId="{4C5297D4-1A90-BA7E-1EA2-3486955EA032}"/>
          </ac:spMkLst>
        </pc:spChg>
        <pc:spChg chg="mod">
          <ac:chgData name="Yoel Kortick" userId="167978f5-7f40-4909-85d5-d4149554ad4e" providerId="ADAL" clId="{F3ECF923-5C5A-4CBA-9ABC-5FC1100F3C53}" dt="2024-08-07T08:14:47.158" v="1549" actId="20577"/>
          <ac:spMkLst>
            <pc:docMk/>
            <pc:sldMk cId="350084439" sldId="923"/>
            <ac:spMk id="11" creationId="{1ACE3884-5DD3-4F86-13C6-FF34F1D35C8C}"/>
          </ac:spMkLst>
        </pc:spChg>
        <pc:spChg chg="del">
          <ac:chgData name="Yoel Kortick" userId="167978f5-7f40-4909-85d5-d4149554ad4e" providerId="ADAL" clId="{F3ECF923-5C5A-4CBA-9ABC-5FC1100F3C53}" dt="2024-08-07T08:14:37.264" v="1538" actId="478"/>
          <ac:spMkLst>
            <pc:docMk/>
            <pc:sldMk cId="350084439" sldId="923"/>
            <ac:spMk id="14" creationId="{75AD9607-55EC-AC10-DD7A-89EAEFCCF0BC}"/>
          </ac:spMkLst>
        </pc:spChg>
        <pc:picChg chg="del">
          <ac:chgData name="Yoel Kortick" userId="167978f5-7f40-4909-85d5-d4149554ad4e" providerId="ADAL" clId="{F3ECF923-5C5A-4CBA-9ABC-5FC1100F3C53}" dt="2024-08-07T08:14:35.451" v="1536" actId="478"/>
          <ac:picMkLst>
            <pc:docMk/>
            <pc:sldMk cId="350084439" sldId="923"/>
            <ac:picMk id="3" creationId="{646C2094-A3D7-768B-3423-3892C84470B8}"/>
          </ac:picMkLst>
        </pc:picChg>
        <pc:picChg chg="add mod">
          <ac:chgData name="Yoel Kortick" userId="167978f5-7f40-4909-85d5-d4149554ad4e" providerId="ADAL" clId="{F3ECF923-5C5A-4CBA-9ABC-5FC1100F3C53}" dt="2024-08-07T08:16:14.271" v="1552" actId="208"/>
          <ac:picMkLst>
            <pc:docMk/>
            <pc:sldMk cId="350084439" sldId="923"/>
            <ac:picMk id="5" creationId="{EB350BE2-EE6C-8B38-C118-8285A62D5984}"/>
          </ac:picMkLst>
        </pc:picChg>
        <pc:picChg chg="del">
          <ac:chgData name="Yoel Kortick" userId="167978f5-7f40-4909-85d5-d4149554ad4e" providerId="ADAL" clId="{F3ECF923-5C5A-4CBA-9ABC-5FC1100F3C53}" dt="2024-08-07T08:14:37.859" v="1539" actId="478"/>
          <ac:picMkLst>
            <pc:docMk/>
            <pc:sldMk cId="350084439" sldId="923"/>
            <ac:picMk id="13" creationId="{11FA510A-A360-7C66-FA8A-EA36814B8887}"/>
          </ac:picMkLst>
        </pc:picChg>
        <pc:cxnChg chg="del">
          <ac:chgData name="Yoel Kortick" userId="167978f5-7f40-4909-85d5-d4149554ad4e" providerId="ADAL" clId="{F3ECF923-5C5A-4CBA-9ABC-5FC1100F3C53}" dt="2024-08-07T08:14:36.300" v="1537" actId="478"/>
          <ac:cxnSpMkLst>
            <pc:docMk/>
            <pc:sldMk cId="350084439" sldId="923"/>
            <ac:cxnSpMk id="6" creationId="{F898701B-54CF-771F-B95D-C3E167140C86}"/>
          </ac:cxnSpMkLst>
        </pc:cxnChg>
      </pc:sldChg>
      <pc:sldChg chg="addSp delSp modSp add mod">
        <pc:chgData name="Yoel Kortick" userId="167978f5-7f40-4909-85d5-d4149554ad4e" providerId="ADAL" clId="{F3ECF923-5C5A-4CBA-9ABC-5FC1100F3C53}" dt="2024-08-07T10:24:00.262" v="2900"/>
        <pc:sldMkLst>
          <pc:docMk/>
          <pc:sldMk cId="2981544445" sldId="924"/>
        </pc:sldMkLst>
        <pc:spChg chg="del">
          <ac:chgData name="Yoel Kortick" userId="167978f5-7f40-4909-85d5-d4149554ad4e" providerId="ADAL" clId="{F3ECF923-5C5A-4CBA-9ABC-5FC1100F3C53}" dt="2024-08-07T08:16:46.204" v="1614" actId="478"/>
          <ac:spMkLst>
            <pc:docMk/>
            <pc:sldMk cId="2981544445" sldId="924"/>
            <ac:spMk id="4" creationId="{9CBCD717-1DC1-2608-3D5A-7ECD9297188A}"/>
          </ac:spMkLst>
        </pc:spChg>
        <pc:spChg chg="mod">
          <ac:chgData name="Yoel Kortick" userId="167978f5-7f40-4909-85d5-d4149554ad4e" providerId="ADAL" clId="{F3ECF923-5C5A-4CBA-9ABC-5FC1100F3C53}" dt="2024-08-07T10:24:00.262" v="2900"/>
          <ac:spMkLst>
            <pc:docMk/>
            <pc:sldMk cId="2981544445" sldId="924"/>
            <ac:spMk id="10" creationId="{4C5297D4-1A90-BA7E-1EA2-3486955EA032}"/>
          </ac:spMkLst>
        </pc:spChg>
        <pc:spChg chg="mod">
          <ac:chgData name="Yoel Kortick" userId="167978f5-7f40-4909-85d5-d4149554ad4e" providerId="ADAL" clId="{F3ECF923-5C5A-4CBA-9ABC-5FC1100F3C53}" dt="2024-08-07T08:20:39.020" v="1729" actId="6549"/>
          <ac:spMkLst>
            <pc:docMk/>
            <pc:sldMk cId="2981544445" sldId="924"/>
            <ac:spMk id="11" creationId="{1ACE3884-5DD3-4F86-13C6-FF34F1D35C8C}"/>
          </ac:spMkLst>
        </pc:spChg>
        <pc:spChg chg="add mod">
          <ac:chgData name="Yoel Kortick" userId="167978f5-7f40-4909-85d5-d4149554ad4e" providerId="ADAL" clId="{F3ECF923-5C5A-4CBA-9ABC-5FC1100F3C53}" dt="2024-08-07T08:20:45.197" v="1742" actId="1036"/>
          <ac:spMkLst>
            <pc:docMk/>
            <pc:sldMk cId="2981544445" sldId="924"/>
            <ac:spMk id="12" creationId="{08442B33-55FD-7A8E-B23E-EA5A9E4A38A8}"/>
          </ac:spMkLst>
        </pc:spChg>
        <pc:picChg chg="add mod">
          <ac:chgData name="Yoel Kortick" userId="167978f5-7f40-4909-85d5-d4149554ad4e" providerId="ADAL" clId="{F3ECF923-5C5A-4CBA-9ABC-5FC1100F3C53}" dt="2024-08-07T08:20:45.197" v="1742" actId="1036"/>
          <ac:picMkLst>
            <pc:docMk/>
            <pc:sldMk cId="2981544445" sldId="924"/>
            <ac:picMk id="3" creationId="{CB3FA896-FC52-D763-2393-CF2667B7DB6A}"/>
          </ac:picMkLst>
        </pc:picChg>
        <pc:picChg chg="del">
          <ac:chgData name="Yoel Kortick" userId="167978f5-7f40-4909-85d5-d4149554ad4e" providerId="ADAL" clId="{F3ECF923-5C5A-4CBA-9ABC-5FC1100F3C53}" dt="2024-08-07T08:16:48.239" v="1617" actId="478"/>
          <ac:picMkLst>
            <pc:docMk/>
            <pc:sldMk cId="2981544445" sldId="924"/>
            <ac:picMk id="5" creationId="{3CA6FEAB-D6B3-CB0A-6121-9B3D673D7783}"/>
          </ac:picMkLst>
        </pc:picChg>
        <pc:picChg chg="del">
          <ac:chgData name="Yoel Kortick" userId="167978f5-7f40-4909-85d5-d4149554ad4e" providerId="ADAL" clId="{F3ECF923-5C5A-4CBA-9ABC-5FC1100F3C53}" dt="2024-08-07T08:16:49.024" v="1618" actId="478"/>
          <ac:picMkLst>
            <pc:docMk/>
            <pc:sldMk cId="2981544445" sldId="924"/>
            <ac:picMk id="8" creationId="{89679130-88FB-35EB-F893-19B548645ECA}"/>
          </ac:picMkLst>
        </pc:picChg>
        <pc:cxnChg chg="del">
          <ac:chgData name="Yoel Kortick" userId="167978f5-7f40-4909-85d5-d4149554ad4e" providerId="ADAL" clId="{F3ECF923-5C5A-4CBA-9ABC-5FC1100F3C53}" dt="2024-08-07T08:16:46.989" v="1615" actId="478"/>
          <ac:cxnSpMkLst>
            <pc:docMk/>
            <pc:sldMk cId="2981544445" sldId="924"/>
            <ac:cxnSpMk id="6" creationId="{F898701B-54CF-771F-B95D-C3E167140C86}"/>
          </ac:cxnSpMkLst>
        </pc:cxnChg>
        <pc:cxnChg chg="del">
          <ac:chgData name="Yoel Kortick" userId="167978f5-7f40-4909-85d5-d4149554ad4e" providerId="ADAL" clId="{F3ECF923-5C5A-4CBA-9ABC-5FC1100F3C53}" dt="2024-08-07T08:16:47.722" v="1616" actId="478"/>
          <ac:cxnSpMkLst>
            <pc:docMk/>
            <pc:sldMk cId="2981544445" sldId="924"/>
            <ac:cxnSpMk id="7" creationId="{29A3F8EB-CAC7-1389-E982-6EF3DE39198D}"/>
          </ac:cxnSpMkLst>
        </pc:cxnChg>
      </pc:sldChg>
      <pc:sldChg chg="addSp delSp modSp add mod">
        <pc:chgData name="Yoel Kortick" userId="167978f5-7f40-4909-85d5-d4149554ad4e" providerId="ADAL" clId="{F3ECF923-5C5A-4CBA-9ABC-5FC1100F3C53}" dt="2024-08-07T10:24:00.262" v="2900"/>
        <pc:sldMkLst>
          <pc:docMk/>
          <pc:sldMk cId="2812809134" sldId="925"/>
        </pc:sldMkLst>
        <pc:spChg chg="add mod">
          <ac:chgData name="Yoel Kortick" userId="167978f5-7f40-4909-85d5-d4149554ad4e" providerId="ADAL" clId="{F3ECF923-5C5A-4CBA-9ABC-5FC1100F3C53}" dt="2024-08-07T08:09:19.676" v="1487" actId="14100"/>
          <ac:spMkLst>
            <pc:docMk/>
            <pc:sldMk cId="2812809134" sldId="925"/>
            <ac:spMk id="5" creationId="{E5348355-D23B-7EE6-ABB6-B46159B23ABC}"/>
          </ac:spMkLst>
        </pc:spChg>
        <pc:spChg chg="mod">
          <ac:chgData name="Yoel Kortick" userId="167978f5-7f40-4909-85d5-d4149554ad4e" providerId="ADAL" clId="{F3ECF923-5C5A-4CBA-9ABC-5FC1100F3C53}" dt="2024-08-07T08:09:04.611" v="1458" actId="14100"/>
          <ac:spMkLst>
            <pc:docMk/>
            <pc:sldMk cId="2812809134" sldId="925"/>
            <ac:spMk id="8" creationId="{3C8BE7D1-0E24-21C6-AA0D-69618DBD9D12}"/>
          </ac:spMkLst>
        </pc:spChg>
        <pc:spChg chg="mod">
          <ac:chgData name="Yoel Kortick" userId="167978f5-7f40-4909-85d5-d4149554ad4e" providerId="ADAL" clId="{F3ECF923-5C5A-4CBA-9ABC-5FC1100F3C53}" dt="2024-08-07T10:24:00.262" v="2900"/>
          <ac:spMkLst>
            <pc:docMk/>
            <pc:sldMk cId="2812809134" sldId="925"/>
            <ac:spMk id="10" creationId="{4C5297D4-1A90-BA7E-1EA2-3486955EA032}"/>
          </ac:spMkLst>
        </pc:spChg>
        <pc:spChg chg="mod">
          <ac:chgData name="Yoel Kortick" userId="167978f5-7f40-4909-85d5-d4149554ad4e" providerId="ADAL" clId="{F3ECF923-5C5A-4CBA-9ABC-5FC1100F3C53}" dt="2024-08-07T08:07:56.952" v="1452" actId="20577"/>
          <ac:spMkLst>
            <pc:docMk/>
            <pc:sldMk cId="2812809134" sldId="925"/>
            <ac:spMk id="11" creationId="{1ACE3884-5DD3-4F86-13C6-FF34F1D35C8C}"/>
          </ac:spMkLst>
        </pc:spChg>
        <pc:spChg chg="mod">
          <ac:chgData name="Yoel Kortick" userId="167978f5-7f40-4909-85d5-d4149554ad4e" providerId="ADAL" clId="{F3ECF923-5C5A-4CBA-9ABC-5FC1100F3C53}" dt="2024-08-07T08:09:31.778" v="1490" actId="14100"/>
          <ac:spMkLst>
            <pc:docMk/>
            <pc:sldMk cId="2812809134" sldId="925"/>
            <ac:spMk id="12" creationId="{9BC75748-D756-0F0E-E1F3-20FA059E9022}"/>
          </ac:spMkLst>
        </pc:spChg>
        <pc:picChg chg="del">
          <ac:chgData name="Yoel Kortick" userId="167978f5-7f40-4909-85d5-d4149554ad4e" providerId="ADAL" clId="{F3ECF923-5C5A-4CBA-9ABC-5FC1100F3C53}" dt="2024-08-07T08:08:53.700" v="1453" actId="478"/>
          <ac:picMkLst>
            <pc:docMk/>
            <pc:sldMk cId="2812809134" sldId="925"/>
            <ac:picMk id="3" creationId="{8FB10575-D125-ED49-EBFB-04A1FF523B79}"/>
          </ac:picMkLst>
        </pc:picChg>
        <pc:picChg chg="add mod ord">
          <ac:chgData name="Yoel Kortick" userId="167978f5-7f40-4909-85d5-d4149554ad4e" providerId="ADAL" clId="{F3ECF923-5C5A-4CBA-9ABC-5FC1100F3C53}" dt="2024-08-07T08:09:24.401" v="1489" actId="167"/>
          <ac:picMkLst>
            <pc:docMk/>
            <pc:sldMk cId="2812809134" sldId="925"/>
            <ac:picMk id="4" creationId="{61372CAC-28F4-F3B2-585E-0DBD14762C0A}"/>
          </ac:picMkLst>
        </pc:picChg>
      </pc:sldChg>
      <pc:sldChg chg="addSp delSp modSp add mod">
        <pc:chgData name="Yoel Kortick" userId="167978f5-7f40-4909-85d5-d4149554ad4e" providerId="ADAL" clId="{F3ECF923-5C5A-4CBA-9ABC-5FC1100F3C53}" dt="2024-08-07T10:24:00.262" v="2900"/>
        <pc:sldMkLst>
          <pc:docMk/>
          <pc:sldMk cId="3552705264" sldId="926"/>
        </pc:sldMkLst>
        <pc:spChg chg="add">
          <ac:chgData name="Yoel Kortick" userId="167978f5-7f40-4909-85d5-d4149554ad4e" providerId="ADAL" clId="{F3ECF923-5C5A-4CBA-9ABC-5FC1100F3C53}" dt="2024-08-07T08:21:36.572" v="1743" actId="11529"/>
          <ac:spMkLst>
            <pc:docMk/>
            <pc:sldMk cId="3552705264" sldId="926"/>
            <ac:spMk id="5" creationId="{7342F9AC-5644-DBAB-8CB7-FD7B15BC6E84}"/>
          </ac:spMkLst>
        </pc:spChg>
        <pc:spChg chg="mod">
          <ac:chgData name="Yoel Kortick" userId="167978f5-7f40-4909-85d5-d4149554ad4e" providerId="ADAL" clId="{F3ECF923-5C5A-4CBA-9ABC-5FC1100F3C53}" dt="2024-08-07T10:24:00.262" v="2900"/>
          <ac:spMkLst>
            <pc:docMk/>
            <pc:sldMk cId="3552705264" sldId="926"/>
            <ac:spMk id="10" creationId="{4C5297D4-1A90-BA7E-1EA2-3486955EA032}"/>
          </ac:spMkLst>
        </pc:spChg>
        <pc:spChg chg="mod">
          <ac:chgData name="Yoel Kortick" userId="167978f5-7f40-4909-85d5-d4149554ad4e" providerId="ADAL" clId="{F3ECF923-5C5A-4CBA-9ABC-5FC1100F3C53}" dt="2024-08-07T08:20:07.677" v="1682" actId="313"/>
          <ac:spMkLst>
            <pc:docMk/>
            <pc:sldMk cId="3552705264" sldId="926"/>
            <ac:spMk id="11" creationId="{1ACE3884-5DD3-4F86-13C6-FF34F1D35C8C}"/>
          </ac:spMkLst>
        </pc:spChg>
        <pc:picChg chg="del">
          <ac:chgData name="Yoel Kortick" userId="167978f5-7f40-4909-85d5-d4149554ad4e" providerId="ADAL" clId="{F3ECF923-5C5A-4CBA-9ABC-5FC1100F3C53}" dt="2024-08-07T08:18:05.991" v="1644" actId="478"/>
          <ac:picMkLst>
            <pc:docMk/>
            <pc:sldMk cId="3552705264" sldId="926"/>
            <ac:picMk id="3" creationId="{CB3FA896-FC52-D763-2393-CF2667B7DB6A}"/>
          </ac:picMkLst>
        </pc:picChg>
        <pc:picChg chg="add mod">
          <ac:chgData name="Yoel Kortick" userId="167978f5-7f40-4909-85d5-d4149554ad4e" providerId="ADAL" clId="{F3ECF923-5C5A-4CBA-9ABC-5FC1100F3C53}" dt="2024-08-07T08:18:22.830" v="1659" actId="208"/>
          <ac:picMkLst>
            <pc:docMk/>
            <pc:sldMk cId="3552705264" sldId="926"/>
            <ac:picMk id="4" creationId="{7199BFC6-F256-4D2D-B152-FB8412763BD8}"/>
          </ac:picMkLst>
        </pc:picChg>
      </pc:sldChg>
      <pc:sldChg chg="addSp delSp modSp add mod">
        <pc:chgData name="Yoel Kortick" userId="167978f5-7f40-4909-85d5-d4149554ad4e" providerId="ADAL" clId="{F3ECF923-5C5A-4CBA-9ABC-5FC1100F3C53}" dt="2024-08-07T10:29:21.538" v="2931" actId="20577"/>
        <pc:sldMkLst>
          <pc:docMk/>
          <pc:sldMk cId="1179795690" sldId="927"/>
        </pc:sldMkLst>
        <pc:spChg chg="mod">
          <ac:chgData name="Yoel Kortick" userId="167978f5-7f40-4909-85d5-d4149554ad4e" providerId="ADAL" clId="{F3ECF923-5C5A-4CBA-9ABC-5FC1100F3C53}" dt="2024-08-07T08:22:12.658" v="1858" actId="14100"/>
          <ac:spMkLst>
            <pc:docMk/>
            <pc:sldMk cId="1179795690" sldId="927"/>
            <ac:spMk id="5" creationId="{7342F9AC-5644-DBAB-8CB7-FD7B15BC6E84}"/>
          </ac:spMkLst>
        </pc:spChg>
        <pc:spChg chg="mod">
          <ac:chgData name="Yoel Kortick" userId="167978f5-7f40-4909-85d5-d4149554ad4e" providerId="ADAL" clId="{F3ECF923-5C5A-4CBA-9ABC-5FC1100F3C53}" dt="2024-08-07T10:24:00.262" v="2900"/>
          <ac:spMkLst>
            <pc:docMk/>
            <pc:sldMk cId="1179795690" sldId="927"/>
            <ac:spMk id="10" creationId="{4C5297D4-1A90-BA7E-1EA2-3486955EA032}"/>
          </ac:spMkLst>
        </pc:spChg>
        <pc:spChg chg="mod">
          <ac:chgData name="Yoel Kortick" userId="167978f5-7f40-4909-85d5-d4149554ad4e" providerId="ADAL" clId="{F3ECF923-5C5A-4CBA-9ABC-5FC1100F3C53}" dt="2024-08-07T10:29:21.538" v="2931" actId="20577"/>
          <ac:spMkLst>
            <pc:docMk/>
            <pc:sldMk cId="1179795690" sldId="927"/>
            <ac:spMk id="11" creationId="{1ACE3884-5DD3-4F86-13C6-FF34F1D35C8C}"/>
          </ac:spMkLst>
        </pc:spChg>
        <pc:spChg chg="del">
          <ac:chgData name="Yoel Kortick" userId="167978f5-7f40-4909-85d5-d4149554ad4e" providerId="ADAL" clId="{F3ECF923-5C5A-4CBA-9ABC-5FC1100F3C53}" dt="2024-08-07T08:22:18.069" v="1861" actId="478"/>
          <ac:spMkLst>
            <pc:docMk/>
            <pc:sldMk cId="1179795690" sldId="927"/>
            <ac:spMk id="12" creationId="{08442B33-55FD-7A8E-B23E-EA5A9E4A38A8}"/>
          </ac:spMkLst>
        </pc:spChg>
        <pc:picChg chg="add mod ord">
          <ac:chgData name="Yoel Kortick" userId="167978f5-7f40-4909-85d5-d4149554ad4e" providerId="ADAL" clId="{F3ECF923-5C5A-4CBA-9ABC-5FC1100F3C53}" dt="2024-08-07T08:22:16.300" v="1860" actId="167"/>
          <ac:picMkLst>
            <pc:docMk/>
            <pc:sldMk cId="1179795690" sldId="927"/>
            <ac:picMk id="3" creationId="{499B6AB4-EE80-B715-3E10-3670F2E832EA}"/>
          </ac:picMkLst>
        </pc:picChg>
        <pc:picChg chg="del">
          <ac:chgData name="Yoel Kortick" userId="167978f5-7f40-4909-85d5-d4149554ad4e" providerId="ADAL" clId="{F3ECF923-5C5A-4CBA-9ABC-5FC1100F3C53}" dt="2024-08-07T08:21:51.205" v="1800" actId="478"/>
          <ac:picMkLst>
            <pc:docMk/>
            <pc:sldMk cId="1179795690" sldId="927"/>
            <ac:picMk id="4" creationId="{7199BFC6-F256-4D2D-B152-FB8412763BD8}"/>
          </ac:picMkLst>
        </pc:picChg>
      </pc:sldChg>
      <pc:sldChg chg="addSp delSp modSp add mod">
        <pc:chgData name="Yoel Kortick" userId="167978f5-7f40-4909-85d5-d4149554ad4e" providerId="ADAL" clId="{F3ECF923-5C5A-4CBA-9ABC-5FC1100F3C53}" dt="2024-08-07T10:24:00.262" v="2900"/>
        <pc:sldMkLst>
          <pc:docMk/>
          <pc:sldMk cId="2304506645" sldId="928"/>
        </pc:sldMkLst>
        <pc:spChg chg="mod">
          <ac:chgData name="Yoel Kortick" userId="167978f5-7f40-4909-85d5-d4149554ad4e" providerId="ADAL" clId="{F3ECF923-5C5A-4CBA-9ABC-5FC1100F3C53}" dt="2024-08-07T08:23:07.755" v="1930" actId="14100"/>
          <ac:spMkLst>
            <pc:docMk/>
            <pc:sldMk cId="2304506645" sldId="928"/>
            <ac:spMk id="5" creationId="{7342F9AC-5644-DBAB-8CB7-FD7B15BC6E84}"/>
          </ac:spMkLst>
        </pc:spChg>
        <pc:spChg chg="mod">
          <ac:chgData name="Yoel Kortick" userId="167978f5-7f40-4909-85d5-d4149554ad4e" providerId="ADAL" clId="{F3ECF923-5C5A-4CBA-9ABC-5FC1100F3C53}" dt="2024-08-07T10:24:00.262" v="2900"/>
          <ac:spMkLst>
            <pc:docMk/>
            <pc:sldMk cId="2304506645" sldId="928"/>
            <ac:spMk id="10" creationId="{4C5297D4-1A90-BA7E-1EA2-3486955EA032}"/>
          </ac:spMkLst>
        </pc:spChg>
        <pc:spChg chg="mod">
          <ac:chgData name="Yoel Kortick" userId="167978f5-7f40-4909-85d5-d4149554ad4e" providerId="ADAL" clId="{F3ECF923-5C5A-4CBA-9ABC-5FC1100F3C53}" dt="2024-08-07T08:23:00.024" v="1926" actId="313"/>
          <ac:spMkLst>
            <pc:docMk/>
            <pc:sldMk cId="2304506645" sldId="928"/>
            <ac:spMk id="11" creationId="{1ACE3884-5DD3-4F86-13C6-FF34F1D35C8C}"/>
          </ac:spMkLst>
        </pc:spChg>
        <pc:picChg chg="del">
          <ac:chgData name="Yoel Kortick" userId="167978f5-7f40-4909-85d5-d4149554ad4e" providerId="ADAL" clId="{F3ECF923-5C5A-4CBA-9ABC-5FC1100F3C53}" dt="2024-08-07T08:22:57.919" v="1925" actId="478"/>
          <ac:picMkLst>
            <pc:docMk/>
            <pc:sldMk cId="2304506645" sldId="928"/>
            <ac:picMk id="3" creationId="{499B6AB4-EE80-B715-3E10-3670F2E832EA}"/>
          </ac:picMkLst>
        </pc:picChg>
        <pc:picChg chg="add mod ord">
          <ac:chgData name="Yoel Kortick" userId="167978f5-7f40-4909-85d5-d4149554ad4e" providerId="ADAL" clId="{F3ECF923-5C5A-4CBA-9ABC-5FC1100F3C53}" dt="2024-08-07T08:23:09.404" v="1931" actId="208"/>
          <ac:picMkLst>
            <pc:docMk/>
            <pc:sldMk cId="2304506645" sldId="928"/>
            <ac:picMk id="4" creationId="{C47CB240-EE7D-2050-60E3-9BAE98C967F9}"/>
          </ac:picMkLst>
        </pc:picChg>
      </pc:sldChg>
      <pc:sldChg chg="addSp delSp modSp add mod">
        <pc:chgData name="Yoel Kortick" userId="167978f5-7f40-4909-85d5-d4149554ad4e" providerId="ADAL" clId="{F3ECF923-5C5A-4CBA-9ABC-5FC1100F3C53}" dt="2024-08-07T10:24:00.262" v="2900"/>
        <pc:sldMkLst>
          <pc:docMk/>
          <pc:sldMk cId="885234412" sldId="929"/>
        </pc:sldMkLst>
        <pc:spChg chg="add">
          <ac:chgData name="Yoel Kortick" userId="167978f5-7f40-4909-85d5-d4149554ad4e" providerId="ADAL" clId="{F3ECF923-5C5A-4CBA-9ABC-5FC1100F3C53}" dt="2024-08-07T08:25:16.146" v="2072" actId="11529"/>
          <ac:spMkLst>
            <pc:docMk/>
            <pc:sldMk cId="885234412" sldId="929"/>
            <ac:spMk id="6" creationId="{86F9E2CA-44FC-B240-CE2E-F12F1CFAEDD1}"/>
          </ac:spMkLst>
        </pc:spChg>
        <pc:spChg chg="add mod">
          <ac:chgData name="Yoel Kortick" userId="167978f5-7f40-4909-85d5-d4149554ad4e" providerId="ADAL" clId="{F3ECF923-5C5A-4CBA-9ABC-5FC1100F3C53}" dt="2024-08-07T08:25:33.292" v="2074" actId="14100"/>
          <ac:spMkLst>
            <pc:docMk/>
            <pc:sldMk cId="885234412" sldId="929"/>
            <ac:spMk id="7" creationId="{D5E5BF9A-1BB9-BAEB-9250-8CBC1FDD03D9}"/>
          </ac:spMkLst>
        </pc:spChg>
        <pc:spChg chg="mod">
          <ac:chgData name="Yoel Kortick" userId="167978f5-7f40-4909-85d5-d4149554ad4e" providerId="ADAL" clId="{F3ECF923-5C5A-4CBA-9ABC-5FC1100F3C53}" dt="2024-08-07T10:24:00.262" v="2900"/>
          <ac:spMkLst>
            <pc:docMk/>
            <pc:sldMk cId="885234412" sldId="929"/>
            <ac:spMk id="10" creationId="{4C5297D4-1A90-BA7E-1EA2-3486955EA032}"/>
          </ac:spMkLst>
        </pc:spChg>
        <pc:spChg chg="mod">
          <ac:chgData name="Yoel Kortick" userId="167978f5-7f40-4909-85d5-d4149554ad4e" providerId="ADAL" clId="{F3ECF923-5C5A-4CBA-9ABC-5FC1100F3C53}" dt="2024-08-07T08:24:56.786" v="2055" actId="20577"/>
          <ac:spMkLst>
            <pc:docMk/>
            <pc:sldMk cId="885234412" sldId="929"/>
            <ac:spMk id="11" creationId="{1ACE3884-5DD3-4F86-13C6-FF34F1D35C8C}"/>
          </ac:spMkLst>
        </pc:spChg>
        <pc:picChg chg="add mod">
          <ac:chgData name="Yoel Kortick" userId="167978f5-7f40-4909-85d5-d4149554ad4e" providerId="ADAL" clId="{F3ECF923-5C5A-4CBA-9ABC-5FC1100F3C53}" dt="2024-08-07T08:25:37.031" v="2075" actId="208"/>
          <ac:picMkLst>
            <pc:docMk/>
            <pc:sldMk cId="885234412" sldId="929"/>
            <ac:picMk id="3" creationId="{9559130A-FC4A-2F30-A5C6-C8C3054109F3}"/>
          </ac:picMkLst>
        </pc:picChg>
        <pc:picChg chg="del">
          <ac:chgData name="Yoel Kortick" userId="167978f5-7f40-4909-85d5-d4149554ad4e" providerId="ADAL" clId="{F3ECF923-5C5A-4CBA-9ABC-5FC1100F3C53}" dt="2024-08-07T08:24:27.579" v="1994" actId="478"/>
          <ac:picMkLst>
            <pc:docMk/>
            <pc:sldMk cId="885234412" sldId="929"/>
            <ac:picMk id="4" creationId="{C47CB240-EE7D-2050-60E3-9BAE98C967F9}"/>
          </ac:picMkLst>
        </pc:picChg>
        <pc:cxnChg chg="add">
          <ac:chgData name="Yoel Kortick" userId="167978f5-7f40-4909-85d5-d4149554ad4e" providerId="ADAL" clId="{F3ECF923-5C5A-4CBA-9ABC-5FC1100F3C53}" dt="2024-08-07T08:25:48.401" v="2076" actId="11529"/>
          <ac:cxnSpMkLst>
            <pc:docMk/>
            <pc:sldMk cId="885234412" sldId="929"/>
            <ac:cxnSpMk id="12" creationId="{DA30C65C-7CD7-7A1C-BA3E-8ED930C42037}"/>
          </ac:cxnSpMkLst>
        </pc:cxnChg>
      </pc:sldChg>
      <pc:sldChg chg="addSp delSp modSp add mod">
        <pc:chgData name="Yoel Kortick" userId="167978f5-7f40-4909-85d5-d4149554ad4e" providerId="ADAL" clId="{F3ECF923-5C5A-4CBA-9ABC-5FC1100F3C53}" dt="2024-08-07T10:24:00.262" v="2900"/>
        <pc:sldMkLst>
          <pc:docMk/>
          <pc:sldMk cId="3276195141" sldId="930"/>
        </pc:sldMkLst>
        <pc:spChg chg="mod">
          <ac:chgData name="Yoel Kortick" userId="167978f5-7f40-4909-85d5-d4149554ad4e" providerId="ADAL" clId="{F3ECF923-5C5A-4CBA-9ABC-5FC1100F3C53}" dt="2024-08-07T08:29:04.194" v="2354" actId="1036"/>
          <ac:spMkLst>
            <pc:docMk/>
            <pc:sldMk cId="3276195141" sldId="930"/>
            <ac:spMk id="5" creationId="{7342F9AC-5644-DBAB-8CB7-FD7B15BC6E84}"/>
          </ac:spMkLst>
        </pc:spChg>
        <pc:spChg chg="del">
          <ac:chgData name="Yoel Kortick" userId="167978f5-7f40-4909-85d5-d4149554ad4e" providerId="ADAL" clId="{F3ECF923-5C5A-4CBA-9ABC-5FC1100F3C53}" dt="2024-08-07T08:28:17.243" v="2298" actId="478"/>
          <ac:spMkLst>
            <pc:docMk/>
            <pc:sldMk cId="3276195141" sldId="930"/>
            <ac:spMk id="6" creationId="{86F9E2CA-44FC-B240-CE2E-F12F1CFAEDD1}"/>
          </ac:spMkLst>
        </pc:spChg>
        <pc:spChg chg="del">
          <ac:chgData name="Yoel Kortick" userId="167978f5-7f40-4909-85d5-d4149554ad4e" providerId="ADAL" clId="{F3ECF923-5C5A-4CBA-9ABC-5FC1100F3C53}" dt="2024-08-07T08:28:16.491" v="2297" actId="478"/>
          <ac:spMkLst>
            <pc:docMk/>
            <pc:sldMk cId="3276195141" sldId="930"/>
            <ac:spMk id="7" creationId="{D5E5BF9A-1BB9-BAEB-9250-8CBC1FDD03D9}"/>
          </ac:spMkLst>
        </pc:spChg>
        <pc:spChg chg="mod">
          <ac:chgData name="Yoel Kortick" userId="167978f5-7f40-4909-85d5-d4149554ad4e" providerId="ADAL" clId="{F3ECF923-5C5A-4CBA-9ABC-5FC1100F3C53}" dt="2024-08-07T10:24:00.262" v="2900"/>
          <ac:spMkLst>
            <pc:docMk/>
            <pc:sldMk cId="3276195141" sldId="930"/>
            <ac:spMk id="10" creationId="{4C5297D4-1A90-BA7E-1EA2-3486955EA032}"/>
          </ac:spMkLst>
        </pc:spChg>
        <pc:spChg chg="mod">
          <ac:chgData name="Yoel Kortick" userId="167978f5-7f40-4909-85d5-d4149554ad4e" providerId="ADAL" clId="{F3ECF923-5C5A-4CBA-9ABC-5FC1100F3C53}" dt="2024-08-07T08:28:57.933" v="2337" actId="6549"/>
          <ac:spMkLst>
            <pc:docMk/>
            <pc:sldMk cId="3276195141" sldId="930"/>
            <ac:spMk id="11" creationId="{1ACE3884-5DD3-4F86-13C6-FF34F1D35C8C}"/>
          </ac:spMkLst>
        </pc:spChg>
        <pc:picChg chg="del">
          <ac:chgData name="Yoel Kortick" userId="167978f5-7f40-4909-85d5-d4149554ad4e" providerId="ADAL" clId="{F3ECF923-5C5A-4CBA-9ABC-5FC1100F3C53}" dt="2024-08-07T08:27:28.766" v="2204" actId="478"/>
          <ac:picMkLst>
            <pc:docMk/>
            <pc:sldMk cId="3276195141" sldId="930"/>
            <ac:picMk id="3" creationId="{9559130A-FC4A-2F30-A5C6-C8C3054109F3}"/>
          </ac:picMkLst>
        </pc:picChg>
        <pc:picChg chg="add mod ord">
          <ac:chgData name="Yoel Kortick" userId="167978f5-7f40-4909-85d5-d4149554ad4e" providerId="ADAL" clId="{F3ECF923-5C5A-4CBA-9ABC-5FC1100F3C53}" dt="2024-08-07T08:29:04.194" v="2354" actId="1036"/>
          <ac:picMkLst>
            <pc:docMk/>
            <pc:sldMk cId="3276195141" sldId="930"/>
            <ac:picMk id="4" creationId="{B5DB7111-06C2-9413-9ACA-8195571AE9BF}"/>
          </ac:picMkLst>
        </pc:picChg>
        <pc:cxnChg chg="del">
          <ac:chgData name="Yoel Kortick" userId="167978f5-7f40-4909-85d5-d4149554ad4e" providerId="ADAL" clId="{F3ECF923-5C5A-4CBA-9ABC-5FC1100F3C53}" dt="2024-08-07T08:28:15.169" v="2296" actId="478"/>
          <ac:cxnSpMkLst>
            <pc:docMk/>
            <pc:sldMk cId="3276195141" sldId="930"/>
            <ac:cxnSpMk id="12" creationId="{DA30C65C-7CD7-7A1C-BA3E-8ED930C42037}"/>
          </ac:cxnSpMkLst>
        </pc:cxnChg>
      </pc:sldChg>
      <pc:sldChg chg="modSp add mod">
        <pc:chgData name="Yoel Kortick" userId="167978f5-7f40-4909-85d5-d4149554ad4e" providerId="ADAL" clId="{F3ECF923-5C5A-4CBA-9ABC-5FC1100F3C53}" dt="2024-08-07T10:25:45.747" v="2919" actId="255"/>
        <pc:sldMkLst>
          <pc:docMk/>
          <pc:sldMk cId="749251916" sldId="931"/>
        </pc:sldMkLst>
        <pc:spChg chg="mod">
          <ac:chgData name="Yoel Kortick" userId="167978f5-7f40-4909-85d5-d4149554ad4e" providerId="ADAL" clId="{F3ECF923-5C5A-4CBA-9ABC-5FC1100F3C53}" dt="2024-08-07T10:25:45.747" v="2919" actId="255"/>
          <ac:spMkLst>
            <pc:docMk/>
            <pc:sldMk cId="749251916" sldId="931"/>
            <ac:spMk id="11" creationId="{1ACE3884-5DD3-4F86-13C6-FF34F1D35C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07/08/2024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07/08/2024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60Record_Import/020Managing_Import_Profiles"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1690688" y="1143000"/>
            <a:ext cx="8743950" cy="1922745"/>
          </a:xfrm>
        </p:spPr>
        <p:txBody>
          <a:bodyPr/>
          <a:lstStyle/>
          <a:p>
            <a:r>
              <a:rPr lang="en-US" dirty="0"/>
              <a:t>Running an import profile in a member institution with Use Network Zone</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p:txBody>
          <a:bodyPr/>
          <a:lstStyle/>
          <a:p>
            <a:r>
              <a:rPr lang="en-US" dirty="0"/>
              <a:t>and "Upon Match" is "Use NZ Record"</a:t>
            </a:r>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559F2-E211-6A7D-27D5-B79DAFECEF1C}"/>
              </a:ext>
            </a:extLst>
          </p:cNvPr>
          <p:cNvPicPr>
            <a:picLocks noChangeAspect="1"/>
          </p:cNvPicPr>
          <p:nvPr/>
        </p:nvPicPr>
        <p:blipFill>
          <a:blip r:embed="rId2"/>
          <a:stretch>
            <a:fillRect/>
          </a:stretch>
        </p:blipFill>
        <p:spPr>
          <a:xfrm>
            <a:off x="2809875" y="2586037"/>
            <a:ext cx="6572250" cy="168592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The match profiles are "ISSN Method" and "ISBN Method".</a:t>
            </a:r>
          </a:p>
          <a:p>
            <a:endParaRPr lang="en-US" sz="2200" dirty="0"/>
          </a:p>
        </p:txBody>
      </p:sp>
      <p:sp>
        <p:nvSpPr>
          <p:cNvPr id="4" name="TextBox 3">
            <a:extLst>
              <a:ext uri="{FF2B5EF4-FFF2-40B4-BE49-F238E27FC236}">
                <a16:creationId xmlns:a16="http://schemas.microsoft.com/office/drawing/2014/main" id="{9CBCD717-1DC1-2608-3D5A-7ECD9297188A}"/>
              </a:ext>
            </a:extLst>
          </p:cNvPr>
          <p:cNvSpPr txBox="1"/>
          <p:nvPr/>
        </p:nvSpPr>
        <p:spPr>
          <a:xfrm>
            <a:off x="7815742" y="2998007"/>
            <a:ext cx="2066489" cy="536896"/>
          </a:xfrm>
          <a:prstGeom prst="rect">
            <a:avLst/>
          </a:prstGeom>
          <a:solidFill>
            <a:schemeClr val="accent3"/>
          </a:solidFill>
          <a:ln>
            <a:solidFill>
              <a:schemeClr val="tx1"/>
            </a:solidFill>
          </a:ln>
        </p:spPr>
        <p:txBody>
          <a:bodyPr wrap="square" rtlCol="0">
            <a:noAutofit/>
          </a:bodyPr>
          <a:lstStyle/>
          <a:p>
            <a:pPr algn="l"/>
            <a:r>
              <a:rPr lang="en-US" sz="1400" dirty="0"/>
              <a:t>Match methods for Serials and Non Serials</a:t>
            </a:r>
          </a:p>
        </p:txBody>
      </p:sp>
      <p:cxnSp>
        <p:nvCxnSpPr>
          <p:cNvPr id="6" name="Straight Arrow Connector 5">
            <a:extLst>
              <a:ext uri="{FF2B5EF4-FFF2-40B4-BE49-F238E27FC236}">
                <a16:creationId xmlns:a16="http://schemas.microsoft.com/office/drawing/2014/main" id="{F898701B-54CF-771F-B95D-C3E167140C86}"/>
              </a:ext>
            </a:extLst>
          </p:cNvPr>
          <p:cNvCxnSpPr/>
          <p:nvPr/>
        </p:nvCxnSpPr>
        <p:spPr>
          <a:xfrm flipH="1">
            <a:off x="6096000" y="3484569"/>
            <a:ext cx="1719742" cy="4446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17AC2E8-FAA7-381A-BF75-B4575DD0FCB0}"/>
              </a:ext>
            </a:extLst>
          </p:cNvPr>
          <p:cNvCxnSpPr/>
          <p:nvPr/>
        </p:nvCxnSpPr>
        <p:spPr>
          <a:xfrm flipH="1">
            <a:off x="6096000" y="3090287"/>
            <a:ext cx="1719742" cy="4446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09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6C2094-A3D7-768B-3423-3892C84470B8}"/>
              </a:ext>
            </a:extLst>
          </p:cNvPr>
          <p:cNvPicPr>
            <a:picLocks noChangeAspect="1"/>
          </p:cNvPicPr>
          <p:nvPr/>
        </p:nvPicPr>
        <p:blipFill>
          <a:blip r:embed="rId2"/>
          <a:stretch>
            <a:fillRect/>
          </a:stretch>
        </p:blipFill>
        <p:spPr>
          <a:xfrm>
            <a:off x="2022751" y="2580839"/>
            <a:ext cx="7743825" cy="23812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841193"/>
          </a:xfrm>
        </p:spPr>
        <p:txBody>
          <a:bodyPr/>
          <a:lstStyle/>
          <a:p>
            <a:r>
              <a:rPr lang="en-US" sz="2200" dirty="0"/>
              <a:t>The Handling Method is "Automatic".</a:t>
            </a:r>
          </a:p>
          <a:p>
            <a:r>
              <a:rPr lang="en-US" sz="2200" dirty="0"/>
              <a:t>The "Upon Match" is "Use NZ Record"</a:t>
            </a:r>
          </a:p>
          <a:p>
            <a:endParaRPr lang="en-US" sz="2200" dirty="0"/>
          </a:p>
        </p:txBody>
      </p:sp>
      <p:sp>
        <p:nvSpPr>
          <p:cNvPr id="4" name="TextBox 3">
            <a:extLst>
              <a:ext uri="{FF2B5EF4-FFF2-40B4-BE49-F238E27FC236}">
                <a16:creationId xmlns:a16="http://schemas.microsoft.com/office/drawing/2014/main" id="{9CBCD717-1DC1-2608-3D5A-7ECD9297188A}"/>
              </a:ext>
            </a:extLst>
          </p:cNvPr>
          <p:cNvSpPr txBox="1"/>
          <p:nvPr/>
        </p:nvSpPr>
        <p:spPr>
          <a:xfrm>
            <a:off x="7927988" y="1895912"/>
            <a:ext cx="4026324" cy="1221655"/>
          </a:xfrm>
          <a:prstGeom prst="rect">
            <a:avLst/>
          </a:prstGeom>
          <a:solidFill>
            <a:schemeClr val="accent3"/>
          </a:solidFill>
          <a:ln>
            <a:solidFill>
              <a:schemeClr val="tx1"/>
            </a:solidFill>
          </a:ln>
        </p:spPr>
        <p:txBody>
          <a:bodyPr wrap="square" rtlCol="0">
            <a:noAutofit/>
          </a:bodyPr>
          <a:lstStyle/>
          <a:p>
            <a:pPr algn="l"/>
            <a:r>
              <a:rPr lang="en-US" sz="1400" dirty="0"/>
              <a:t>According to </a:t>
            </a:r>
            <a:r>
              <a:rPr lang="en-US" sz="1400" dirty="0">
                <a:hlinkClick r:id="rId3"/>
              </a:rPr>
              <a:t>Managing Import Profiles</a:t>
            </a:r>
            <a:r>
              <a:rPr lang="en-US" sz="1400" dirty="0"/>
              <a:t>, the option "Use NZ Record" means "Use NZ Record (for Network Zone member institution only) – Discard the new record and instead use the record from the Network Zone."</a:t>
            </a:r>
          </a:p>
        </p:txBody>
      </p:sp>
      <p:cxnSp>
        <p:nvCxnSpPr>
          <p:cNvPr id="6" name="Straight Arrow Connector 5">
            <a:extLst>
              <a:ext uri="{FF2B5EF4-FFF2-40B4-BE49-F238E27FC236}">
                <a16:creationId xmlns:a16="http://schemas.microsoft.com/office/drawing/2014/main" id="{F898701B-54CF-771F-B95D-C3E167140C86}"/>
              </a:ext>
            </a:extLst>
          </p:cNvPr>
          <p:cNvCxnSpPr>
            <a:cxnSpLocks/>
          </p:cNvCxnSpPr>
          <p:nvPr/>
        </p:nvCxnSpPr>
        <p:spPr>
          <a:xfrm flipH="1">
            <a:off x="6792286" y="3117567"/>
            <a:ext cx="1135702" cy="3701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1FA510A-A360-7C66-FA8A-EA36814B8887}"/>
              </a:ext>
            </a:extLst>
          </p:cNvPr>
          <p:cNvPicPr>
            <a:picLocks noChangeAspect="1"/>
          </p:cNvPicPr>
          <p:nvPr/>
        </p:nvPicPr>
        <p:blipFill>
          <a:blip r:embed="rId4"/>
          <a:stretch>
            <a:fillRect/>
          </a:stretch>
        </p:blipFill>
        <p:spPr>
          <a:xfrm>
            <a:off x="2465009" y="5454759"/>
            <a:ext cx="6657975" cy="952500"/>
          </a:xfrm>
          <a:prstGeom prst="rect">
            <a:avLst/>
          </a:prstGeom>
          <a:ln>
            <a:solidFill>
              <a:schemeClr val="tx1"/>
            </a:solidFill>
          </a:ln>
        </p:spPr>
      </p:pic>
      <p:sp>
        <p:nvSpPr>
          <p:cNvPr id="14" name="TextBox 13">
            <a:extLst>
              <a:ext uri="{FF2B5EF4-FFF2-40B4-BE49-F238E27FC236}">
                <a16:creationId xmlns:a16="http://schemas.microsoft.com/office/drawing/2014/main" id="{75AD9607-55EC-AC10-DD7A-89EAEFCCF0BC}"/>
              </a:ext>
            </a:extLst>
          </p:cNvPr>
          <p:cNvSpPr txBox="1"/>
          <p:nvPr/>
        </p:nvSpPr>
        <p:spPr>
          <a:xfrm>
            <a:off x="8241892" y="5454759"/>
            <a:ext cx="2105245" cy="731765"/>
          </a:xfrm>
          <a:prstGeom prst="rect">
            <a:avLst/>
          </a:prstGeom>
          <a:solidFill>
            <a:schemeClr val="accent3"/>
          </a:solidFill>
          <a:ln>
            <a:solidFill>
              <a:schemeClr val="tx1"/>
            </a:solidFill>
          </a:ln>
        </p:spPr>
        <p:txBody>
          <a:bodyPr wrap="square" rtlCol="0">
            <a:noAutofit/>
          </a:bodyPr>
          <a:lstStyle/>
          <a:p>
            <a:pPr algn="l"/>
            <a:r>
              <a:rPr lang="en-US" sz="1400" dirty="0"/>
              <a:t>Upon "No Match" there will be no import</a:t>
            </a:r>
          </a:p>
        </p:txBody>
      </p:sp>
    </p:spTree>
    <p:extLst>
      <p:ext uri="{BB962C8B-B14F-4D97-AF65-F5344CB8AC3E}">
        <p14:creationId xmlns:p14="http://schemas.microsoft.com/office/powerpoint/2010/main" val="411828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6FEAB-D6B3-CB0A-6121-9B3D673D7783}"/>
              </a:ext>
            </a:extLst>
          </p:cNvPr>
          <p:cNvPicPr>
            <a:picLocks noChangeAspect="1"/>
          </p:cNvPicPr>
          <p:nvPr/>
        </p:nvPicPr>
        <p:blipFill>
          <a:blip r:embed="rId2"/>
          <a:stretch>
            <a:fillRect/>
          </a:stretch>
        </p:blipFill>
        <p:spPr>
          <a:xfrm>
            <a:off x="3341593" y="2207415"/>
            <a:ext cx="5508814" cy="182030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The import profile will create physical inventory in Open University</a:t>
            </a:r>
          </a:p>
          <a:p>
            <a:endParaRPr lang="en-US" sz="2200" dirty="0"/>
          </a:p>
        </p:txBody>
      </p:sp>
      <p:sp>
        <p:nvSpPr>
          <p:cNvPr id="4" name="TextBox 3">
            <a:extLst>
              <a:ext uri="{FF2B5EF4-FFF2-40B4-BE49-F238E27FC236}">
                <a16:creationId xmlns:a16="http://schemas.microsoft.com/office/drawing/2014/main" id="{9CBCD717-1DC1-2608-3D5A-7ECD9297188A}"/>
              </a:ext>
            </a:extLst>
          </p:cNvPr>
          <p:cNvSpPr txBox="1"/>
          <p:nvPr/>
        </p:nvSpPr>
        <p:spPr>
          <a:xfrm>
            <a:off x="8120934" y="2923985"/>
            <a:ext cx="2931758" cy="757303"/>
          </a:xfrm>
          <a:prstGeom prst="rect">
            <a:avLst/>
          </a:prstGeom>
          <a:solidFill>
            <a:schemeClr val="accent3"/>
          </a:solidFill>
          <a:ln>
            <a:solidFill>
              <a:schemeClr val="tx1"/>
            </a:solidFill>
          </a:ln>
        </p:spPr>
        <p:txBody>
          <a:bodyPr wrap="square" rtlCol="0">
            <a:noAutofit/>
          </a:bodyPr>
          <a:lstStyle/>
          <a:p>
            <a:pPr algn="l"/>
            <a:r>
              <a:rPr lang="en-US" sz="1400" dirty="0"/>
              <a:t>Physical inventory will be created in Open University in the Central Library General Location.</a:t>
            </a:r>
          </a:p>
        </p:txBody>
      </p:sp>
      <p:cxnSp>
        <p:nvCxnSpPr>
          <p:cNvPr id="6" name="Straight Arrow Connector 5">
            <a:extLst>
              <a:ext uri="{FF2B5EF4-FFF2-40B4-BE49-F238E27FC236}">
                <a16:creationId xmlns:a16="http://schemas.microsoft.com/office/drawing/2014/main" id="{F898701B-54CF-771F-B95D-C3E167140C86}"/>
              </a:ext>
            </a:extLst>
          </p:cNvPr>
          <p:cNvCxnSpPr>
            <a:cxnSpLocks/>
          </p:cNvCxnSpPr>
          <p:nvPr/>
        </p:nvCxnSpPr>
        <p:spPr>
          <a:xfrm flipH="1">
            <a:off x="5922628" y="3120705"/>
            <a:ext cx="2198306" cy="1342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9679130-88FB-35EB-F893-19B548645ECA}"/>
              </a:ext>
            </a:extLst>
          </p:cNvPr>
          <p:cNvPicPr>
            <a:picLocks noChangeAspect="1"/>
          </p:cNvPicPr>
          <p:nvPr/>
        </p:nvPicPr>
        <p:blipFill>
          <a:blip r:embed="rId3"/>
          <a:stretch>
            <a:fillRect/>
          </a:stretch>
        </p:blipFill>
        <p:spPr>
          <a:xfrm>
            <a:off x="2024959" y="4573550"/>
            <a:ext cx="8834787" cy="1737037"/>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29A3F8EB-CAC7-1389-E982-6EF3DE39198D}"/>
              </a:ext>
            </a:extLst>
          </p:cNvPr>
          <p:cNvCxnSpPr>
            <a:cxnSpLocks/>
          </p:cNvCxnSpPr>
          <p:nvPr/>
        </p:nvCxnSpPr>
        <p:spPr>
          <a:xfrm flipH="1" flipV="1">
            <a:off x="6526636" y="2825625"/>
            <a:ext cx="1594298" cy="2919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76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The sample record in the Network Zone</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13</a:t>
            </a:fld>
            <a:endParaRPr lang="en-GB">
              <a:solidFill>
                <a:schemeClr val="bg1"/>
              </a:solidFill>
            </a:endParaRPr>
          </a:p>
        </p:txBody>
      </p:sp>
    </p:spTree>
    <p:extLst>
      <p:ext uri="{BB962C8B-B14F-4D97-AF65-F5344CB8AC3E}">
        <p14:creationId xmlns:p14="http://schemas.microsoft.com/office/powerpoint/2010/main" val="285642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156818"/>
          </a:xfrm>
        </p:spPr>
        <p:txBody>
          <a:bodyPr/>
          <a:lstStyle/>
          <a:p>
            <a:r>
              <a:rPr lang="en-US" sz="2200" dirty="0"/>
              <a:t>Title "Women of the French Revolution", ISBN 1590184726, MMSID 993995130000191, is in the Network Zone and "Held By" member institution "University of Knowledge"</a:t>
            </a:r>
          </a:p>
          <a:p>
            <a:endParaRPr lang="en-US" sz="2200" dirty="0"/>
          </a:p>
          <a:p>
            <a:endParaRPr lang="en-US" sz="2200" dirty="0"/>
          </a:p>
          <a:p>
            <a:endParaRPr lang="en-US" sz="2200" dirty="0"/>
          </a:p>
        </p:txBody>
      </p:sp>
      <p:sp>
        <p:nvSpPr>
          <p:cNvPr id="4" name="Title 9">
            <a:extLst>
              <a:ext uri="{FF2B5EF4-FFF2-40B4-BE49-F238E27FC236}">
                <a16:creationId xmlns:a16="http://schemas.microsoft.com/office/drawing/2014/main" id="{9EF35AAD-6DBE-B756-5965-9D6F5BEE6A01}"/>
              </a:ext>
            </a:extLst>
          </p:cNvPr>
          <p:cNvSpPr>
            <a:spLocks noGrp="1"/>
          </p:cNvSpPr>
          <p:nvPr>
            <p:ph type="title"/>
          </p:nvPr>
        </p:nvSpPr>
        <p:spPr>
          <a:xfrm>
            <a:off x="365688" y="368828"/>
            <a:ext cx="11421604" cy="309766"/>
          </a:xfrm>
        </p:spPr>
        <p:txBody>
          <a:bodyPr/>
          <a:lstStyle/>
          <a:p>
            <a:r>
              <a:rPr lang="en-US" sz="3000" dirty="0"/>
              <a:t>The sample record in the Network Zone</a:t>
            </a:r>
            <a:endParaRPr lang="en-NL" sz="3000" dirty="0"/>
          </a:p>
        </p:txBody>
      </p:sp>
      <p:pic>
        <p:nvPicPr>
          <p:cNvPr id="10" name="Picture 9">
            <a:extLst>
              <a:ext uri="{FF2B5EF4-FFF2-40B4-BE49-F238E27FC236}">
                <a16:creationId xmlns:a16="http://schemas.microsoft.com/office/drawing/2014/main" id="{4C9D6A89-5D19-8078-AC1E-C17A87F6363D}"/>
              </a:ext>
            </a:extLst>
          </p:cNvPr>
          <p:cNvPicPr>
            <a:picLocks noChangeAspect="1"/>
          </p:cNvPicPr>
          <p:nvPr/>
        </p:nvPicPr>
        <p:blipFill>
          <a:blip r:embed="rId2"/>
          <a:stretch>
            <a:fillRect/>
          </a:stretch>
        </p:blipFill>
        <p:spPr>
          <a:xfrm>
            <a:off x="0" y="2454299"/>
            <a:ext cx="12192000" cy="3241307"/>
          </a:xfrm>
          <a:prstGeom prst="rect">
            <a:avLst/>
          </a:prstGeom>
          <a:ln>
            <a:solidFill>
              <a:schemeClr val="tx1"/>
            </a:solidFill>
          </a:ln>
        </p:spPr>
      </p:pic>
      <p:sp>
        <p:nvSpPr>
          <p:cNvPr id="12" name="Rectangle 11">
            <a:extLst>
              <a:ext uri="{FF2B5EF4-FFF2-40B4-BE49-F238E27FC236}">
                <a16:creationId xmlns:a16="http://schemas.microsoft.com/office/drawing/2014/main" id="{1D7F6E4F-959E-9B4C-D0FF-09623FF48D29}"/>
              </a:ext>
            </a:extLst>
          </p:cNvPr>
          <p:cNvSpPr/>
          <p:nvPr/>
        </p:nvSpPr>
        <p:spPr>
          <a:xfrm>
            <a:off x="956345" y="4882393"/>
            <a:ext cx="1476462" cy="65434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9953C8DE-A1F3-60E3-ED46-DB2C0CB9DBBD}"/>
              </a:ext>
            </a:extLst>
          </p:cNvPr>
          <p:cNvSpPr/>
          <p:nvPr/>
        </p:nvSpPr>
        <p:spPr>
          <a:xfrm>
            <a:off x="2709644" y="2541865"/>
            <a:ext cx="2298584" cy="25166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9D907C67-1D15-5A1D-7CC0-C9774993F97B}"/>
              </a:ext>
            </a:extLst>
          </p:cNvPr>
          <p:cNvSpPr/>
          <p:nvPr/>
        </p:nvSpPr>
        <p:spPr>
          <a:xfrm>
            <a:off x="5385732" y="3942826"/>
            <a:ext cx="1048624" cy="19294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916EE23A-8D33-1A21-CA7B-5399F076A847}"/>
              </a:ext>
            </a:extLst>
          </p:cNvPr>
          <p:cNvSpPr/>
          <p:nvPr/>
        </p:nvSpPr>
        <p:spPr>
          <a:xfrm>
            <a:off x="956345" y="3322041"/>
            <a:ext cx="2004969" cy="25166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Rectangle 15">
            <a:extLst>
              <a:ext uri="{FF2B5EF4-FFF2-40B4-BE49-F238E27FC236}">
                <a16:creationId xmlns:a16="http://schemas.microsoft.com/office/drawing/2014/main" id="{E8F4A674-9235-6371-E286-D22E091EC693}"/>
              </a:ext>
            </a:extLst>
          </p:cNvPr>
          <p:cNvSpPr/>
          <p:nvPr/>
        </p:nvSpPr>
        <p:spPr>
          <a:xfrm>
            <a:off x="5385732" y="4267235"/>
            <a:ext cx="1468074" cy="19294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TextBox 1">
            <a:extLst>
              <a:ext uri="{FF2B5EF4-FFF2-40B4-BE49-F238E27FC236}">
                <a16:creationId xmlns:a16="http://schemas.microsoft.com/office/drawing/2014/main" id="{F73B0E7F-8AD7-D864-EC51-185EE602735C}"/>
              </a:ext>
            </a:extLst>
          </p:cNvPr>
          <p:cNvSpPr txBox="1"/>
          <p:nvPr/>
        </p:nvSpPr>
        <p:spPr>
          <a:xfrm>
            <a:off x="5008229" y="5062237"/>
            <a:ext cx="3800212" cy="764831"/>
          </a:xfrm>
          <a:prstGeom prst="rect">
            <a:avLst/>
          </a:prstGeom>
          <a:solidFill>
            <a:srgbClr val="FFFF00"/>
          </a:solidFill>
          <a:ln>
            <a:solidFill>
              <a:schemeClr val="tx1"/>
            </a:solidFill>
          </a:ln>
        </p:spPr>
        <p:txBody>
          <a:bodyPr wrap="square" rtlCol="0">
            <a:noAutofit/>
          </a:bodyPr>
          <a:lstStyle/>
          <a:p>
            <a:pPr algn="l"/>
            <a:r>
              <a:rPr lang="en-US" sz="1800" dirty="0"/>
              <a:t>"Held By" one member institution: "University of Knowledge"</a:t>
            </a:r>
            <a:endParaRPr lang="en-US" dirty="0"/>
          </a:p>
        </p:txBody>
      </p:sp>
      <p:cxnSp>
        <p:nvCxnSpPr>
          <p:cNvPr id="5" name="Straight Arrow Connector 4">
            <a:extLst>
              <a:ext uri="{FF2B5EF4-FFF2-40B4-BE49-F238E27FC236}">
                <a16:creationId xmlns:a16="http://schemas.microsoft.com/office/drawing/2014/main" id="{76543CE5-7497-FA59-C976-DBF7A1A2F580}"/>
              </a:ext>
            </a:extLst>
          </p:cNvPr>
          <p:cNvCxnSpPr/>
          <p:nvPr/>
        </p:nvCxnSpPr>
        <p:spPr>
          <a:xfrm flipH="1" flipV="1">
            <a:off x="2432807" y="5201174"/>
            <a:ext cx="2575421" cy="1845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31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The sample record input file for the import profile</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15</a:t>
            </a:fld>
            <a:endParaRPr lang="en-GB">
              <a:solidFill>
                <a:schemeClr val="bg1"/>
              </a:solidFill>
            </a:endParaRPr>
          </a:p>
        </p:txBody>
      </p:sp>
    </p:spTree>
    <p:extLst>
      <p:ext uri="{BB962C8B-B14F-4D97-AF65-F5344CB8AC3E}">
        <p14:creationId xmlns:p14="http://schemas.microsoft.com/office/powerpoint/2010/main" val="60614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CA483A-1DC7-787F-69F4-32239FC3D5A8}"/>
              </a:ext>
            </a:extLst>
          </p:cNvPr>
          <p:cNvPicPr>
            <a:picLocks noChangeAspect="1"/>
          </p:cNvPicPr>
          <p:nvPr/>
        </p:nvPicPr>
        <p:blipFill>
          <a:blip r:embed="rId2"/>
          <a:stretch>
            <a:fillRect/>
          </a:stretch>
        </p:blipFill>
        <p:spPr>
          <a:xfrm>
            <a:off x="2885813" y="877828"/>
            <a:ext cx="6848475" cy="5686425"/>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503339" y="1876840"/>
            <a:ext cx="2541089" cy="536895"/>
          </a:xfrm>
          <a:solidFill>
            <a:srgbClr val="FFFF00"/>
          </a:solidFill>
          <a:ln>
            <a:solidFill>
              <a:schemeClr val="tx1"/>
            </a:solidFill>
          </a:ln>
        </p:spPr>
        <p:txBody>
          <a:bodyPr/>
          <a:lstStyle/>
          <a:p>
            <a:pPr marL="0" indent="0">
              <a:buNone/>
            </a:pPr>
            <a:r>
              <a:rPr lang="en-US" sz="1400" dirty="0"/>
              <a:t>This is the file which will be loaded via the import profile.  </a:t>
            </a:r>
          </a:p>
          <a:p>
            <a:pPr marL="0" indent="0">
              <a:buNone/>
            </a:pPr>
            <a:endParaRPr lang="en-US" sz="1400" dirty="0"/>
          </a:p>
        </p:txBody>
      </p:sp>
      <p:sp>
        <p:nvSpPr>
          <p:cNvPr id="4" name="Title 9">
            <a:extLst>
              <a:ext uri="{FF2B5EF4-FFF2-40B4-BE49-F238E27FC236}">
                <a16:creationId xmlns:a16="http://schemas.microsoft.com/office/drawing/2014/main" id="{9EF35AAD-6DBE-B756-5965-9D6F5BEE6A01}"/>
              </a:ext>
            </a:extLst>
          </p:cNvPr>
          <p:cNvSpPr>
            <a:spLocks noGrp="1"/>
          </p:cNvSpPr>
          <p:nvPr>
            <p:ph type="title"/>
          </p:nvPr>
        </p:nvSpPr>
        <p:spPr>
          <a:xfrm>
            <a:off x="365688" y="368828"/>
            <a:ext cx="11421604" cy="309766"/>
          </a:xfrm>
        </p:spPr>
        <p:txBody>
          <a:bodyPr/>
          <a:lstStyle/>
          <a:p>
            <a:r>
              <a:rPr lang="en-US" sz="2800" dirty="0"/>
              <a:t>The sample record input file for the import profile</a:t>
            </a:r>
            <a:endParaRPr lang="en-NL" sz="2800" dirty="0"/>
          </a:p>
        </p:txBody>
      </p:sp>
      <p:sp>
        <p:nvSpPr>
          <p:cNvPr id="13" name="Rectangle 12">
            <a:extLst>
              <a:ext uri="{FF2B5EF4-FFF2-40B4-BE49-F238E27FC236}">
                <a16:creationId xmlns:a16="http://schemas.microsoft.com/office/drawing/2014/main" id="{9953C8DE-A1F3-60E3-ED46-DB2C0CB9DBBD}"/>
              </a:ext>
            </a:extLst>
          </p:cNvPr>
          <p:cNvSpPr/>
          <p:nvPr/>
        </p:nvSpPr>
        <p:spPr>
          <a:xfrm>
            <a:off x="3523376" y="2155971"/>
            <a:ext cx="3825380" cy="53689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ADD5F304-C381-E755-F41E-9803F6565315}"/>
              </a:ext>
            </a:extLst>
          </p:cNvPr>
          <p:cNvSpPr/>
          <p:nvPr/>
        </p:nvSpPr>
        <p:spPr>
          <a:xfrm>
            <a:off x="3523375" y="5041784"/>
            <a:ext cx="5226341" cy="71306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Content Placeholder 10">
            <a:extLst>
              <a:ext uri="{FF2B5EF4-FFF2-40B4-BE49-F238E27FC236}">
                <a16:creationId xmlns:a16="http://schemas.microsoft.com/office/drawing/2014/main" id="{E1200C0D-57CE-2397-80C3-04812AE4C0ED}"/>
              </a:ext>
            </a:extLst>
          </p:cNvPr>
          <p:cNvSpPr txBox="1">
            <a:spLocks/>
          </p:cNvSpPr>
          <p:nvPr/>
        </p:nvSpPr>
        <p:spPr>
          <a:xfrm>
            <a:off x="8632272" y="1876840"/>
            <a:ext cx="2541089" cy="309766"/>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It has ISBN 1590184726</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p:txBody>
      </p:sp>
      <p:cxnSp>
        <p:nvCxnSpPr>
          <p:cNvPr id="8" name="Straight Arrow Connector 7">
            <a:extLst>
              <a:ext uri="{FF2B5EF4-FFF2-40B4-BE49-F238E27FC236}">
                <a16:creationId xmlns:a16="http://schemas.microsoft.com/office/drawing/2014/main" id="{0701E9F4-E998-B6D9-0FE1-BDFFA227B51D}"/>
              </a:ext>
            </a:extLst>
          </p:cNvPr>
          <p:cNvCxnSpPr/>
          <p:nvPr/>
        </p:nvCxnSpPr>
        <p:spPr>
          <a:xfrm flipH="1">
            <a:off x="7348756" y="2031723"/>
            <a:ext cx="1283516" cy="3171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0">
            <a:extLst>
              <a:ext uri="{FF2B5EF4-FFF2-40B4-BE49-F238E27FC236}">
                <a16:creationId xmlns:a16="http://schemas.microsoft.com/office/drawing/2014/main" id="{708719CC-E17B-DF76-CBBF-F9F700A212F1}"/>
              </a:ext>
            </a:extLst>
          </p:cNvPr>
          <p:cNvSpPr txBox="1">
            <a:spLocks/>
          </p:cNvSpPr>
          <p:nvPr/>
        </p:nvSpPr>
        <p:spPr>
          <a:xfrm>
            <a:off x="8632272" y="2788144"/>
            <a:ext cx="3238150" cy="1607687"/>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This ISBN exists in the Network Zone, and we stated:</a:t>
            </a:r>
          </a:p>
          <a:p>
            <a:r>
              <a:rPr lang="en-US" sz="1400" dirty="0"/>
              <a:t>Use Network Zone</a:t>
            </a:r>
          </a:p>
          <a:p>
            <a:r>
              <a:rPr lang="en-US" sz="1400" dirty="0"/>
              <a:t>Upon Match Use NZ Record</a:t>
            </a:r>
          </a:p>
          <a:p>
            <a:pPr marL="0" indent="0">
              <a:buFont typeface="Arial" panose="020B0604020202020204" pitchFamily="34" charset="0"/>
              <a:buNone/>
            </a:pPr>
            <a:r>
              <a:rPr lang="en-US" sz="1400" dirty="0"/>
              <a:t>so, there should be a match.</a:t>
            </a:r>
          </a:p>
          <a:p>
            <a:pPr marL="0" indent="0">
              <a:buFont typeface="Arial" panose="020B0604020202020204" pitchFamily="34" charset="0"/>
              <a:buNone/>
            </a:pPr>
            <a:endParaRPr lang="en-US" sz="1400" dirty="0"/>
          </a:p>
        </p:txBody>
      </p:sp>
    </p:spTree>
    <p:extLst>
      <p:ext uri="{BB962C8B-B14F-4D97-AF65-F5344CB8AC3E}">
        <p14:creationId xmlns:p14="http://schemas.microsoft.com/office/powerpoint/2010/main" val="335637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752475" y="1934977"/>
            <a:ext cx="10725150" cy="1567891"/>
          </a:xfrm>
        </p:spPr>
        <p:txBody>
          <a:bodyPr/>
          <a:lstStyle/>
          <a:p>
            <a:r>
              <a:rPr lang="en-US" dirty="0"/>
              <a:t>Running the import profile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17</a:t>
            </a:fld>
            <a:endParaRPr lang="en-GB">
              <a:solidFill>
                <a:schemeClr val="bg1"/>
              </a:solidFill>
            </a:endParaRPr>
          </a:p>
        </p:txBody>
      </p:sp>
    </p:spTree>
    <p:extLst>
      <p:ext uri="{BB962C8B-B14F-4D97-AF65-F5344CB8AC3E}">
        <p14:creationId xmlns:p14="http://schemas.microsoft.com/office/powerpoint/2010/main" val="20547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Running the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In member institution Open University, we will now import the sample input file using the sample import profile, both of which we have just now seen </a:t>
            </a:r>
          </a:p>
          <a:p>
            <a:endParaRPr lang="en-US" sz="2200" dirty="0"/>
          </a:p>
        </p:txBody>
      </p:sp>
      <p:pic>
        <p:nvPicPr>
          <p:cNvPr id="3" name="Picture 2">
            <a:extLst>
              <a:ext uri="{FF2B5EF4-FFF2-40B4-BE49-F238E27FC236}">
                <a16:creationId xmlns:a16="http://schemas.microsoft.com/office/drawing/2014/main" id="{DAA3FCAF-CC08-DEBD-70AE-6D203A9EF33B}"/>
              </a:ext>
            </a:extLst>
          </p:cNvPr>
          <p:cNvPicPr>
            <a:picLocks noChangeAspect="1"/>
          </p:cNvPicPr>
          <p:nvPr/>
        </p:nvPicPr>
        <p:blipFill>
          <a:blip r:embed="rId2"/>
          <a:stretch>
            <a:fillRect/>
          </a:stretch>
        </p:blipFill>
        <p:spPr>
          <a:xfrm>
            <a:off x="792759" y="2236756"/>
            <a:ext cx="10606481" cy="3759259"/>
          </a:xfrm>
          <a:prstGeom prst="rect">
            <a:avLst/>
          </a:prstGeom>
          <a:ln>
            <a:solidFill>
              <a:schemeClr val="tx1"/>
            </a:solidFill>
          </a:ln>
        </p:spPr>
      </p:pic>
      <p:sp>
        <p:nvSpPr>
          <p:cNvPr id="4" name="Rectangle 3">
            <a:extLst>
              <a:ext uri="{FF2B5EF4-FFF2-40B4-BE49-F238E27FC236}">
                <a16:creationId xmlns:a16="http://schemas.microsoft.com/office/drawing/2014/main" id="{6280CCC4-8A6E-87D5-8BDE-E5D4C121D69A}"/>
              </a:ext>
            </a:extLst>
          </p:cNvPr>
          <p:cNvSpPr/>
          <p:nvPr/>
        </p:nvSpPr>
        <p:spPr>
          <a:xfrm>
            <a:off x="10695963" y="3959603"/>
            <a:ext cx="352338" cy="2684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EF225FAA-0E30-32D3-14E5-1A5136FFEF3D}"/>
              </a:ext>
            </a:extLst>
          </p:cNvPr>
          <p:cNvSpPr/>
          <p:nvPr/>
        </p:nvSpPr>
        <p:spPr>
          <a:xfrm>
            <a:off x="9999677" y="4957893"/>
            <a:ext cx="377505" cy="23489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1226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8D924D-64D4-E355-AB1E-78C30C919CED}"/>
              </a:ext>
            </a:extLst>
          </p:cNvPr>
          <p:cNvPicPr>
            <a:picLocks noChangeAspect="1"/>
          </p:cNvPicPr>
          <p:nvPr/>
        </p:nvPicPr>
        <p:blipFill>
          <a:blip r:embed="rId2"/>
          <a:stretch>
            <a:fillRect/>
          </a:stretch>
        </p:blipFill>
        <p:spPr>
          <a:xfrm>
            <a:off x="0" y="2467754"/>
            <a:ext cx="12192000" cy="192249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Running the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98115"/>
          </a:xfrm>
        </p:spPr>
        <p:txBody>
          <a:bodyPr/>
          <a:lstStyle/>
          <a:p>
            <a:r>
              <a:rPr lang="en-US" sz="2200" dirty="0"/>
              <a:t>We import the sample input file we have just now seen </a:t>
            </a:r>
          </a:p>
          <a:p>
            <a:endParaRPr lang="en-US" sz="2200" dirty="0"/>
          </a:p>
        </p:txBody>
      </p:sp>
      <p:sp>
        <p:nvSpPr>
          <p:cNvPr id="5" name="Rectangle 4">
            <a:extLst>
              <a:ext uri="{FF2B5EF4-FFF2-40B4-BE49-F238E27FC236}">
                <a16:creationId xmlns:a16="http://schemas.microsoft.com/office/drawing/2014/main" id="{EF225FAA-0E30-32D3-14E5-1A5136FFEF3D}"/>
              </a:ext>
            </a:extLst>
          </p:cNvPr>
          <p:cNvSpPr/>
          <p:nvPr/>
        </p:nvSpPr>
        <p:spPr>
          <a:xfrm>
            <a:off x="365688" y="3959603"/>
            <a:ext cx="1773505" cy="33556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2100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The import profile</a:t>
            </a:r>
          </a:p>
          <a:p>
            <a:r>
              <a:rPr lang="en-US" dirty="0"/>
              <a:t>The sample record in the Network Zone</a:t>
            </a:r>
          </a:p>
          <a:p>
            <a:r>
              <a:rPr lang="en-US" sz="1800" dirty="0"/>
              <a:t>The sample record input file for the import profile</a:t>
            </a:r>
            <a:endParaRPr lang="en-NL" sz="1800" dirty="0"/>
          </a:p>
          <a:p>
            <a:r>
              <a:rPr lang="en-US" dirty="0"/>
              <a:t>The results of the import</a:t>
            </a:r>
          </a:p>
          <a:p>
            <a:r>
              <a:rPr lang="en-US" dirty="0"/>
              <a:t>Another example with a slightly modified import profile</a:t>
            </a:r>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The results of the import</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20</a:t>
            </a:fld>
            <a:endParaRPr lang="en-GB">
              <a:solidFill>
                <a:schemeClr val="bg1"/>
              </a:solidFill>
            </a:endParaRPr>
          </a:p>
        </p:txBody>
      </p:sp>
    </p:spTree>
    <p:extLst>
      <p:ext uri="{BB962C8B-B14F-4D97-AF65-F5344CB8AC3E}">
        <p14:creationId xmlns:p14="http://schemas.microsoft.com/office/powerpoint/2010/main" val="201333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results of the import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487722"/>
          </a:xfrm>
        </p:spPr>
        <p:txBody>
          <a:bodyPr/>
          <a:lstStyle/>
          <a:p>
            <a:r>
              <a:rPr lang="en-US" sz="2200" dirty="0"/>
              <a:t>The import completes and we check the report of the job</a:t>
            </a:r>
          </a:p>
        </p:txBody>
      </p:sp>
      <p:pic>
        <p:nvPicPr>
          <p:cNvPr id="3" name="Picture 2">
            <a:extLst>
              <a:ext uri="{FF2B5EF4-FFF2-40B4-BE49-F238E27FC236}">
                <a16:creationId xmlns:a16="http://schemas.microsoft.com/office/drawing/2014/main" id="{28673D1B-5EF7-CD0D-16D8-E3D9013562A6}"/>
              </a:ext>
            </a:extLst>
          </p:cNvPr>
          <p:cNvPicPr>
            <a:picLocks noChangeAspect="1"/>
          </p:cNvPicPr>
          <p:nvPr/>
        </p:nvPicPr>
        <p:blipFill>
          <a:blip r:embed="rId2"/>
          <a:stretch>
            <a:fillRect/>
          </a:stretch>
        </p:blipFill>
        <p:spPr>
          <a:xfrm>
            <a:off x="0" y="1834327"/>
            <a:ext cx="12192000" cy="3621146"/>
          </a:xfrm>
          <a:prstGeom prst="rect">
            <a:avLst/>
          </a:prstGeom>
          <a:ln>
            <a:solidFill>
              <a:schemeClr val="tx1"/>
            </a:solidFill>
          </a:ln>
        </p:spPr>
      </p:pic>
      <p:sp>
        <p:nvSpPr>
          <p:cNvPr id="4" name="Rectangle 3">
            <a:extLst>
              <a:ext uri="{FF2B5EF4-FFF2-40B4-BE49-F238E27FC236}">
                <a16:creationId xmlns:a16="http://schemas.microsoft.com/office/drawing/2014/main" id="{771A6BC6-FD98-94E8-21CB-8ED85DB74483}"/>
              </a:ext>
            </a:extLst>
          </p:cNvPr>
          <p:cNvSpPr/>
          <p:nvPr/>
        </p:nvSpPr>
        <p:spPr>
          <a:xfrm>
            <a:off x="10268125" y="3733101"/>
            <a:ext cx="553673" cy="2516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36856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results of the import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529667"/>
          </a:xfrm>
        </p:spPr>
        <p:txBody>
          <a:bodyPr/>
          <a:lstStyle/>
          <a:p>
            <a:r>
              <a:rPr lang="en-US" sz="2200" dirty="0"/>
              <a:t>The job states that one record was processed and was imported to the Network Zone</a:t>
            </a:r>
          </a:p>
        </p:txBody>
      </p:sp>
      <p:pic>
        <p:nvPicPr>
          <p:cNvPr id="3" name="Picture 2">
            <a:extLst>
              <a:ext uri="{FF2B5EF4-FFF2-40B4-BE49-F238E27FC236}">
                <a16:creationId xmlns:a16="http://schemas.microsoft.com/office/drawing/2014/main" id="{AA7E898D-D07E-903B-8B96-BCF88ED2A7CB}"/>
              </a:ext>
            </a:extLst>
          </p:cNvPr>
          <p:cNvPicPr>
            <a:picLocks noChangeAspect="1"/>
          </p:cNvPicPr>
          <p:nvPr/>
        </p:nvPicPr>
        <p:blipFill>
          <a:blip r:embed="rId2"/>
          <a:stretch>
            <a:fillRect/>
          </a:stretch>
        </p:blipFill>
        <p:spPr>
          <a:xfrm>
            <a:off x="4342993" y="1763653"/>
            <a:ext cx="3571875" cy="4800600"/>
          </a:xfrm>
          <a:prstGeom prst="rect">
            <a:avLst/>
          </a:prstGeom>
          <a:ln>
            <a:solidFill>
              <a:schemeClr val="tx1"/>
            </a:solidFill>
          </a:ln>
        </p:spPr>
      </p:pic>
      <p:sp>
        <p:nvSpPr>
          <p:cNvPr id="4" name="Rectangle 3">
            <a:extLst>
              <a:ext uri="{FF2B5EF4-FFF2-40B4-BE49-F238E27FC236}">
                <a16:creationId xmlns:a16="http://schemas.microsoft.com/office/drawing/2014/main" id="{1831D2A7-FE51-6E39-BC1C-178B3F575B57}"/>
              </a:ext>
            </a:extLst>
          </p:cNvPr>
          <p:cNvSpPr/>
          <p:nvPr/>
        </p:nvSpPr>
        <p:spPr>
          <a:xfrm>
            <a:off x="4572000" y="2810312"/>
            <a:ext cx="2013358" cy="29361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82FB9381-74F3-F180-D7B3-49405B3FC2D4}"/>
              </a:ext>
            </a:extLst>
          </p:cNvPr>
          <p:cNvSpPr/>
          <p:nvPr/>
        </p:nvSpPr>
        <p:spPr>
          <a:xfrm>
            <a:off x="4581787" y="3164048"/>
            <a:ext cx="2013358" cy="36771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6383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results of the import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529667"/>
          </a:xfrm>
        </p:spPr>
        <p:txBody>
          <a:bodyPr/>
          <a:lstStyle/>
          <a:p>
            <a:r>
              <a:rPr lang="en-US" sz="2200" dirty="0"/>
              <a:t>We also see that there was one bibliographic match</a:t>
            </a:r>
          </a:p>
        </p:txBody>
      </p:sp>
      <p:sp>
        <p:nvSpPr>
          <p:cNvPr id="4" name="Rectangle 3">
            <a:extLst>
              <a:ext uri="{FF2B5EF4-FFF2-40B4-BE49-F238E27FC236}">
                <a16:creationId xmlns:a16="http://schemas.microsoft.com/office/drawing/2014/main" id="{1831D2A7-FE51-6E39-BC1C-178B3F575B57}"/>
              </a:ext>
            </a:extLst>
          </p:cNvPr>
          <p:cNvSpPr/>
          <p:nvPr/>
        </p:nvSpPr>
        <p:spPr>
          <a:xfrm>
            <a:off x="4572000" y="2810312"/>
            <a:ext cx="2013358" cy="29361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82FB9381-74F3-F180-D7B3-49405B3FC2D4}"/>
              </a:ext>
            </a:extLst>
          </p:cNvPr>
          <p:cNvSpPr/>
          <p:nvPr/>
        </p:nvSpPr>
        <p:spPr>
          <a:xfrm>
            <a:off x="4581787" y="3164048"/>
            <a:ext cx="2013358" cy="36771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13" name="Picture 12">
            <a:extLst>
              <a:ext uri="{FF2B5EF4-FFF2-40B4-BE49-F238E27FC236}">
                <a16:creationId xmlns:a16="http://schemas.microsoft.com/office/drawing/2014/main" id="{B6C92AA0-FD4B-7036-45AA-5B86FFB3785A}"/>
              </a:ext>
            </a:extLst>
          </p:cNvPr>
          <p:cNvPicPr>
            <a:picLocks noChangeAspect="1"/>
          </p:cNvPicPr>
          <p:nvPr/>
        </p:nvPicPr>
        <p:blipFill>
          <a:blip r:embed="rId2"/>
          <a:stretch>
            <a:fillRect/>
          </a:stretch>
        </p:blipFill>
        <p:spPr>
          <a:xfrm>
            <a:off x="0" y="2359023"/>
            <a:ext cx="12192000" cy="2139954"/>
          </a:xfrm>
          <a:prstGeom prst="rect">
            <a:avLst/>
          </a:prstGeom>
          <a:ln>
            <a:solidFill>
              <a:schemeClr val="tx1"/>
            </a:solidFill>
          </a:ln>
        </p:spPr>
      </p:pic>
      <p:sp>
        <p:nvSpPr>
          <p:cNvPr id="14" name="Rectangle 13">
            <a:extLst>
              <a:ext uri="{FF2B5EF4-FFF2-40B4-BE49-F238E27FC236}">
                <a16:creationId xmlns:a16="http://schemas.microsoft.com/office/drawing/2014/main" id="{FA1953B1-A106-3FA9-60A1-A1D5C53F44CA}"/>
              </a:ext>
            </a:extLst>
          </p:cNvPr>
          <p:cNvSpPr/>
          <p:nvPr/>
        </p:nvSpPr>
        <p:spPr>
          <a:xfrm>
            <a:off x="1057013" y="3363985"/>
            <a:ext cx="3892492" cy="43794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991664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results of the import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261647"/>
          </a:xfrm>
        </p:spPr>
        <p:txBody>
          <a:bodyPr/>
          <a:lstStyle/>
          <a:p>
            <a:r>
              <a:rPr lang="en-US" sz="2200" dirty="0"/>
              <a:t>If we now search member institution Open University for ISBN 1590184726 we see that there has been a link made to the Network Zone.  There is not a "duplicate" record in both the member institution and the network zone.</a:t>
            </a:r>
          </a:p>
          <a:p>
            <a:pPr marL="0" indent="0">
              <a:buNone/>
            </a:pPr>
            <a:endParaRPr lang="en-US" sz="2200" dirty="0"/>
          </a:p>
          <a:p>
            <a:pPr>
              <a:buFont typeface="+mj-lt"/>
              <a:buAutoNum type="arabicPeriod"/>
            </a:pPr>
            <a:endParaRPr lang="en-US" sz="2200" dirty="0"/>
          </a:p>
          <a:p>
            <a:pPr lvl="1">
              <a:buFont typeface="Arial" panose="020B0604020202020204" pitchFamily="34" charset="0"/>
              <a:buChar char="•"/>
            </a:pPr>
            <a:endParaRPr lang="en-US" sz="2200" dirty="0"/>
          </a:p>
        </p:txBody>
      </p:sp>
      <p:pic>
        <p:nvPicPr>
          <p:cNvPr id="3" name="Picture 2">
            <a:extLst>
              <a:ext uri="{FF2B5EF4-FFF2-40B4-BE49-F238E27FC236}">
                <a16:creationId xmlns:a16="http://schemas.microsoft.com/office/drawing/2014/main" id="{A06D63CB-EA67-3007-F087-F60A848A40AD}"/>
              </a:ext>
            </a:extLst>
          </p:cNvPr>
          <p:cNvPicPr>
            <a:picLocks noChangeAspect="1"/>
          </p:cNvPicPr>
          <p:nvPr/>
        </p:nvPicPr>
        <p:blipFill>
          <a:blip r:embed="rId2"/>
          <a:stretch>
            <a:fillRect/>
          </a:stretch>
        </p:blipFill>
        <p:spPr>
          <a:xfrm>
            <a:off x="0" y="2594335"/>
            <a:ext cx="12192000" cy="3280017"/>
          </a:xfrm>
          <a:prstGeom prst="rect">
            <a:avLst/>
          </a:prstGeom>
          <a:ln>
            <a:solidFill>
              <a:schemeClr val="tx1"/>
            </a:solidFill>
          </a:ln>
        </p:spPr>
      </p:pic>
      <p:sp>
        <p:nvSpPr>
          <p:cNvPr id="4" name="Rectangle 3">
            <a:extLst>
              <a:ext uri="{FF2B5EF4-FFF2-40B4-BE49-F238E27FC236}">
                <a16:creationId xmlns:a16="http://schemas.microsoft.com/office/drawing/2014/main" id="{9B2DA947-0719-6AF3-91D0-615F4707538E}"/>
              </a:ext>
            </a:extLst>
          </p:cNvPr>
          <p:cNvSpPr/>
          <p:nvPr/>
        </p:nvSpPr>
        <p:spPr>
          <a:xfrm>
            <a:off x="0" y="2550253"/>
            <a:ext cx="604007" cy="36911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76CA6736-E914-D881-CA02-09E5DA821552}"/>
              </a:ext>
            </a:extLst>
          </p:cNvPr>
          <p:cNvSpPr/>
          <p:nvPr/>
        </p:nvSpPr>
        <p:spPr>
          <a:xfrm>
            <a:off x="3833769" y="2963451"/>
            <a:ext cx="536895" cy="26631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C2DB276B-CB06-D7BF-DF05-80988A2625B8}"/>
              </a:ext>
            </a:extLst>
          </p:cNvPr>
          <p:cNvSpPr/>
          <p:nvPr/>
        </p:nvSpPr>
        <p:spPr>
          <a:xfrm>
            <a:off x="1434517" y="2589403"/>
            <a:ext cx="1283516" cy="329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8" name="Straight Arrow Connector 7">
            <a:extLst>
              <a:ext uri="{FF2B5EF4-FFF2-40B4-BE49-F238E27FC236}">
                <a16:creationId xmlns:a16="http://schemas.microsoft.com/office/drawing/2014/main" id="{BCDA3EC3-5AE1-F1AD-70A3-89DA63B7A7C3}"/>
              </a:ext>
            </a:extLst>
          </p:cNvPr>
          <p:cNvCxnSpPr/>
          <p:nvPr/>
        </p:nvCxnSpPr>
        <p:spPr>
          <a:xfrm flipV="1">
            <a:off x="2273417" y="4144161"/>
            <a:ext cx="444616" cy="8808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10">
            <a:extLst>
              <a:ext uri="{FF2B5EF4-FFF2-40B4-BE49-F238E27FC236}">
                <a16:creationId xmlns:a16="http://schemas.microsoft.com/office/drawing/2014/main" id="{0DFA15D9-E269-D6D5-335C-DDAC33A22E01}"/>
              </a:ext>
            </a:extLst>
          </p:cNvPr>
          <p:cNvSpPr txBox="1">
            <a:spLocks/>
          </p:cNvSpPr>
          <p:nvPr/>
        </p:nvSpPr>
        <p:spPr>
          <a:xfrm>
            <a:off x="96473" y="5027064"/>
            <a:ext cx="2399252" cy="570451"/>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Link to Network Zone from the member institution</a:t>
            </a:r>
          </a:p>
          <a:p>
            <a:pPr marL="0" indent="0">
              <a:buFont typeface="Arial" panose="020B0604020202020204" pitchFamily="34" charset="0"/>
              <a:buNone/>
            </a:pPr>
            <a:endParaRPr lang="en-US" sz="1400" dirty="0"/>
          </a:p>
        </p:txBody>
      </p:sp>
      <p:cxnSp>
        <p:nvCxnSpPr>
          <p:cNvPr id="13" name="Straight Arrow Connector 12">
            <a:extLst>
              <a:ext uri="{FF2B5EF4-FFF2-40B4-BE49-F238E27FC236}">
                <a16:creationId xmlns:a16="http://schemas.microsoft.com/office/drawing/2014/main" id="{BEB24E97-B2A1-6A72-4E6F-1436FA848FD5}"/>
              </a:ext>
            </a:extLst>
          </p:cNvPr>
          <p:cNvCxnSpPr>
            <a:cxnSpLocks/>
          </p:cNvCxnSpPr>
          <p:nvPr/>
        </p:nvCxnSpPr>
        <p:spPr>
          <a:xfrm flipH="1" flipV="1">
            <a:off x="1048623" y="3249453"/>
            <a:ext cx="1027652" cy="17755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0">
            <a:extLst>
              <a:ext uri="{FF2B5EF4-FFF2-40B4-BE49-F238E27FC236}">
                <a16:creationId xmlns:a16="http://schemas.microsoft.com/office/drawing/2014/main" id="{A6D76A4D-576A-AD76-9DEB-C468CE1B4B2F}"/>
              </a:ext>
            </a:extLst>
          </p:cNvPr>
          <p:cNvSpPr txBox="1">
            <a:spLocks/>
          </p:cNvSpPr>
          <p:nvPr/>
        </p:nvSpPr>
        <p:spPr>
          <a:xfrm>
            <a:off x="6883166" y="5963174"/>
            <a:ext cx="2562837" cy="570451"/>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Inventory was also created as defined in the import profile</a:t>
            </a:r>
          </a:p>
          <a:p>
            <a:pPr marL="0" indent="0">
              <a:buFont typeface="Arial" panose="020B0604020202020204" pitchFamily="34" charset="0"/>
              <a:buNone/>
            </a:pPr>
            <a:endParaRPr lang="en-US" sz="1400" dirty="0"/>
          </a:p>
        </p:txBody>
      </p:sp>
      <p:cxnSp>
        <p:nvCxnSpPr>
          <p:cNvPr id="17" name="Straight Arrow Connector 16">
            <a:extLst>
              <a:ext uri="{FF2B5EF4-FFF2-40B4-BE49-F238E27FC236}">
                <a16:creationId xmlns:a16="http://schemas.microsoft.com/office/drawing/2014/main" id="{D2D77AF6-52E3-6E95-26B1-C7D3A8217A75}"/>
              </a:ext>
            </a:extLst>
          </p:cNvPr>
          <p:cNvCxnSpPr>
            <a:cxnSpLocks/>
          </p:cNvCxnSpPr>
          <p:nvPr/>
        </p:nvCxnSpPr>
        <p:spPr>
          <a:xfrm flipH="1" flipV="1">
            <a:off x="5645791" y="5494789"/>
            <a:ext cx="1237375" cy="4683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2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1D0035-DC07-2E8B-2484-A1B348D0F940}"/>
              </a:ext>
            </a:extLst>
          </p:cNvPr>
          <p:cNvPicPr>
            <a:picLocks noChangeAspect="1"/>
          </p:cNvPicPr>
          <p:nvPr/>
        </p:nvPicPr>
        <p:blipFill>
          <a:blip r:embed="rId2"/>
          <a:stretch>
            <a:fillRect/>
          </a:stretch>
        </p:blipFill>
        <p:spPr>
          <a:xfrm>
            <a:off x="266293" y="2669538"/>
            <a:ext cx="11725275" cy="359092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results of the import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261647"/>
          </a:xfrm>
        </p:spPr>
        <p:txBody>
          <a:bodyPr/>
          <a:lstStyle/>
          <a:p>
            <a:r>
              <a:rPr lang="en-US" sz="2200" dirty="0"/>
              <a:t>If we now search Network Zone institution for ISBN 1590184726 we see that it is "Held By" both "Open University" and "University of Knowledge".  Previously the record was held only by "University of Knowledge". There is not a "duplicate" record in both the member institution and the network zone.</a:t>
            </a:r>
          </a:p>
          <a:p>
            <a:pPr marL="0" indent="0">
              <a:buNone/>
            </a:pPr>
            <a:endParaRPr lang="en-US" sz="2200" dirty="0"/>
          </a:p>
          <a:p>
            <a:pPr>
              <a:buFont typeface="+mj-lt"/>
              <a:buAutoNum type="arabicPeriod"/>
            </a:pPr>
            <a:endParaRPr lang="en-US" sz="2200" dirty="0"/>
          </a:p>
          <a:p>
            <a:pPr lvl="1">
              <a:buFont typeface="Arial" panose="020B0604020202020204" pitchFamily="34" charset="0"/>
              <a:buChar char="•"/>
            </a:pPr>
            <a:endParaRPr lang="en-US" sz="2200" dirty="0"/>
          </a:p>
        </p:txBody>
      </p:sp>
      <p:sp>
        <p:nvSpPr>
          <p:cNvPr id="4" name="Rectangle 3">
            <a:extLst>
              <a:ext uri="{FF2B5EF4-FFF2-40B4-BE49-F238E27FC236}">
                <a16:creationId xmlns:a16="http://schemas.microsoft.com/office/drawing/2014/main" id="{9B2DA947-0719-6AF3-91D0-615F4707538E}"/>
              </a:ext>
            </a:extLst>
          </p:cNvPr>
          <p:cNvSpPr/>
          <p:nvPr/>
        </p:nvSpPr>
        <p:spPr>
          <a:xfrm>
            <a:off x="311159" y="2669538"/>
            <a:ext cx="604007" cy="36911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76CA6736-E914-D881-CA02-09E5DA821552}"/>
              </a:ext>
            </a:extLst>
          </p:cNvPr>
          <p:cNvSpPr/>
          <p:nvPr/>
        </p:nvSpPr>
        <p:spPr>
          <a:xfrm>
            <a:off x="4832059" y="3173993"/>
            <a:ext cx="755009" cy="26631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C2DB276B-CB06-D7BF-DF05-80988A2625B8}"/>
              </a:ext>
            </a:extLst>
          </p:cNvPr>
          <p:cNvSpPr/>
          <p:nvPr/>
        </p:nvSpPr>
        <p:spPr>
          <a:xfrm>
            <a:off x="1408273" y="2706154"/>
            <a:ext cx="2207382" cy="329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Content Placeholder 10">
            <a:extLst>
              <a:ext uri="{FF2B5EF4-FFF2-40B4-BE49-F238E27FC236}">
                <a16:creationId xmlns:a16="http://schemas.microsoft.com/office/drawing/2014/main" id="{0DFA15D9-E269-D6D5-335C-DDAC33A22E01}"/>
              </a:ext>
            </a:extLst>
          </p:cNvPr>
          <p:cNvSpPr txBox="1">
            <a:spLocks/>
          </p:cNvSpPr>
          <p:nvPr/>
        </p:nvSpPr>
        <p:spPr>
          <a:xfrm>
            <a:off x="96473" y="5027064"/>
            <a:ext cx="2176944" cy="290687"/>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Network Zone institution</a:t>
            </a:r>
          </a:p>
          <a:p>
            <a:pPr marL="0" indent="0">
              <a:buFont typeface="Arial" panose="020B0604020202020204" pitchFamily="34" charset="0"/>
              <a:buNone/>
            </a:pPr>
            <a:endParaRPr lang="en-US" sz="1400" dirty="0"/>
          </a:p>
        </p:txBody>
      </p:sp>
      <p:cxnSp>
        <p:nvCxnSpPr>
          <p:cNvPr id="13" name="Straight Arrow Connector 12">
            <a:extLst>
              <a:ext uri="{FF2B5EF4-FFF2-40B4-BE49-F238E27FC236}">
                <a16:creationId xmlns:a16="http://schemas.microsoft.com/office/drawing/2014/main" id="{BEB24E97-B2A1-6A72-4E6F-1436FA848FD5}"/>
              </a:ext>
            </a:extLst>
          </p:cNvPr>
          <p:cNvCxnSpPr>
            <a:cxnSpLocks/>
          </p:cNvCxnSpPr>
          <p:nvPr/>
        </p:nvCxnSpPr>
        <p:spPr>
          <a:xfrm flipH="1" flipV="1">
            <a:off x="782273" y="3070768"/>
            <a:ext cx="299907" cy="1970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0">
            <a:extLst>
              <a:ext uri="{FF2B5EF4-FFF2-40B4-BE49-F238E27FC236}">
                <a16:creationId xmlns:a16="http://schemas.microsoft.com/office/drawing/2014/main" id="{A6D76A4D-576A-AD76-9DEB-C468CE1B4B2F}"/>
              </a:ext>
            </a:extLst>
          </p:cNvPr>
          <p:cNvSpPr txBox="1">
            <a:spLocks/>
          </p:cNvSpPr>
          <p:nvPr/>
        </p:nvSpPr>
        <p:spPr>
          <a:xfrm>
            <a:off x="7052986" y="5209564"/>
            <a:ext cx="2921524" cy="517084"/>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"Held By" both "Open University" and "University of Knowledge</a:t>
            </a:r>
          </a:p>
        </p:txBody>
      </p:sp>
      <p:cxnSp>
        <p:nvCxnSpPr>
          <p:cNvPr id="17" name="Straight Arrow Connector 16">
            <a:extLst>
              <a:ext uri="{FF2B5EF4-FFF2-40B4-BE49-F238E27FC236}">
                <a16:creationId xmlns:a16="http://schemas.microsoft.com/office/drawing/2014/main" id="{D2D77AF6-52E3-6E95-26B1-C7D3A8217A75}"/>
              </a:ext>
            </a:extLst>
          </p:cNvPr>
          <p:cNvCxnSpPr>
            <a:cxnSpLocks/>
          </p:cNvCxnSpPr>
          <p:nvPr/>
        </p:nvCxnSpPr>
        <p:spPr>
          <a:xfrm flipH="1">
            <a:off x="5587068" y="5431247"/>
            <a:ext cx="1465918" cy="61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38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5526F0-46F2-527A-D079-6BE4045141CE}"/>
              </a:ext>
            </a:extLst>
          </p:cNvPr>
          <p:cNvPicPr>
            <a:picLocks noChangeAspect="1"/>
          </p:cNvPicPr>
          <p:nvPr/>
        </p:nvPicPr>
        <p:blipFill>
          <a:blip r:embed="rId2"/>
          <a:stretch>
            <a:fillRect/>
          </a:stretch>
        </p:blipFill>
        <p:spPr>
          <a:xfrm>
            <a:off x="2268596" y="4229235"/>
            <a:ext cx="7720669" cy="201756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results of the import</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4"/>
            <a:ext cx="11516537" cy="470944"/>
          </a:xfrm>
        </p:spPr>
        <p:txBody>
          <a:bodyPr/>
          <a:lstStyle/>
          <a:p>
            <a:r>
              <a:rPr lang="en-US" sz="2200" dirty="0"/>
              <a:t>Record in Network Zone </a:t>
            </a:r>
            <a:r>
              <a:rPr lang="en-US" sz="2200" dirty="0">
                <a:highlight>
                  <a:srgbClr val="FFFF00"/>
                </a:highlight>
              </a:rPr>
              <a:t>before</a:t>
            </a:r>
            <a:r>
              <a:rPr lang="en-US" sz="2200" dirty="0"/>
              <a:t> the import</a:t>
            </a:r>
          </a:p>
          <a:p>
            <a:pPr lvl="1">
              <a:buFont typeface="Arial" panose="020B0604020202020204" pitchFamily="34" charset="0"/>
              <a:buChar char="•"/>
            </a:pPr>
            <a:endParaRPr lang="en-US" sz="2200" dirty="0"/>
          </a:p>
        </p:txBody>
      </p:sp>
      <p:sp>
        <p:nvSpPr>
          <p:cNvPr id="2" name="Content Placeholder 10">
            <a:extLst>
              <a:ext uri="{FF2B5EF4-FFF2-40B4-BE49-F238E27FC236}">
                <a16:creationId xmlns:a16="http://schemas.microsoft.com/office/drawing/2014/main" id="{B6365FD2-4199-BD11-04D3-57ED646A6C2D}"/>
              </a:ext>
            </a:extLst>
          </p:cNvPr>
          <p:cNvSpPr txBox="1">
            <a:spLocks/>
          </p:cNvSpPr>
          <p:nvPr/>
        </p:nvSpPr>
        <p:spPr>
          <a:xfrm>
            <a:off x="370663" y="3682069"/>
            <a:ext cx="11516537" cy="470944"/>
          </a:xfrm>
          <a:prstGeom prst="rect">
            <a:avLst/>
          </a:prstGeom>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Record in Network Zone </a:t>
            </a:r>
            <a:r>
              <a:rPr lang="en-US" sz="2200" dirty="0">
                <a:highlight>
                  <a:srgbClr val="FFFF00"/>
                </a:highlight>
              </a:rPr>
              <a:t>after</a:t>
            </a:r>
            <a:r>
              <a:rPr lang="en-US" sz="2200" dirty="0"/>
              <a:t> the import</a:t>
            </a:r>
          </a:p>
          <a:p>
            <a:pPr lvl="1">
              <a:buFont typeface="Arial" panose="020B0604020202020204" pitchFamily="34" charset="0"/>
              <a:buChar char="•"/>
            </a:pPr>
            <a:endParaRPr lang="en-US" sz="2200" dirty="0"/>
          </a:p>
        </p:txBody>
      </p:sp>
      <p:sp>
        <p:nvSpPr>
          <p:cNvPr id="4" name="Rectangle 3">
            <a:extLst>
              <a:ext uri="{FF2B5EF4-FFF2-40B4-BE49-F238E27FC236}">
                <a16:creationId xmlns:a16="http://schemas.microsoft.com/office/drawing/2014/main" id="{2E3592D9-F410-D95F-EDEF-4E34FA8781A5}"/>
              </a:ext>
            </a:extLst>
          </p:cNvPr>
          <p:cNvSpPr/>
          <p:nvPr/>
        </p:nvSpPr>
        <p:spPr>
          <a:xfrm>
            <a:off x="2608976" y="5726647"/>
            <a:ext cx="1921079" cy="5061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5" name="Picture 4">
            <a:extLst>
              <a:ext uri="{FF2B5EF4-FFF2-40B4-BE49-F238E27FC236}">
                <a16:creationId xmlns:a16="http://schemas.microsoft.com/office/drawing/2014/main" id="{52EFE4FD-DEF7-41C0-CC36-A5FE8293B109}"/>
              </a:ext>
            </a:extLst>
          </p:cNvPr>
          <p:cNvPicPr>
            <a:picLocks noChangeAspect="1"/>
          </p:cNvPicPr>
          <p:nvPr/>
        </p:nvPicPr>
        <p:blipFill>
          <a:blip r:embed="rId3"/>
          <a:stretch>
            <a:fillRect/>
          </a:stretch>
        </p:blipFill>
        <p:spPr>
          <a:xfrm>
            <a:off x="2268597" y="1586523"/>
            <a:ext cx="7720668" cy="2052580"/>
          </a:xfrm>
          <a:prstGeom prst="rect">
            <a:avLst/>
          </a:prstGeom>
          <a:ln>
            <a:solidFill>
              <a:schemeClr val="tx1"/>
            </a:solidFill>
          </a:ln>
        </p:spPr>
      </p:pic>
      <p:sp>
        <p:nvSpPr>
          <p:cNvPr id="13" name="Rectangle 12">
            <a:extLst>
              <a:ext uri="{FF2B5EF4-FFF2-40B4-BE49-F238E27FC236}">
                <a16:creationId xmlns:a16="http://schemas.microsoft.com/office/drawing/2014/main" id="{10A275E6-4E86-33E7-DE59-05BC3CC7DE6E}"/>
              </a:ext>
            </a:extLst>
          </p:cNvPr>
          <p:cNvSpPr/>
          <p:nvPr/>
        </p:nvSpPr>
        <p:spPr>
          <a:xfrm>
            <a:off x="2550254" y="3096374"/>
            <a:ext cx="1921079" cy="5061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Content Placeholder 10">
            <a:extLst>
              <a:ext uri="{FF2B5EF4-FFF2-40B4-BE49-F238E27FC236}">
                <a16:creationId xmlns:a16="http://schemas.microsoft.com/office/drawing/2014/main" id="{983035E7-8F0A-2272-6657-5C14119A4A64}"/>
              </a:ext>
            </a:extLst>
          </p:cNvPr>
          <p:cNvSpPr txBox="1">
            <a:spLocks/>
          </p:cNvSpPr>
          <p:nvPr/>
        </p:nvSpPr>
        <p:spPr>
          <a:xfrm>
            <a:off x="6096000" y="5715700"/>
            <a:ext cx="2921524" cy="517084"/>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"Held By" </a:t>
            </a:r>
            <a:r>
              <a:rPr lang="en-US" sz="1400" u="sng" dirty="0"/>
              <a:t>both</a:t>
            </a:r>
            <a:r>
              <a:rPr lang="en-US" sz="1400" dirty="0"/>
              <a:t> "Open University" and "University of Knowledge</a:t>
            </a:r>
          </a:p>
        </p:txBody>
      </p:sp>
      <p:cxnSp>
        <p:nvCxnSpPr>
          <p:cNvPr id="14" name="Straight Arrow Connector 13">
            <a:extLst>
              <a:ext uri="{FF2B5EF4-FFF2-40B4-BE49-F238E27FC236}">
                <a16:creationId xmlns:a16="http://schemas.microsoft.com/office/drawing/2014/main" id="{45B5C0C2-C6B4-D81B-64E2-D772A1ECF10B}"/>
              </a:ext>
            </a:extLst>
          </p:cNvPr>
          <p:cNvCxnSpPr>
            <a:cxnSpLocks/>
          </p:cNvCxnSpPr>
          <p:nvPr/>
        </p:nvCxnSpPr>
        <p:spPr>
          <a:xfrm flipH="1">
            <a:off x="4630082" y="5937383"/>
            <a:ext cx="1465918" cy="61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10">
            <a:extLst>
              <a:ext uri="{FF2B5EF4-FFF2-40B4-BE49-F238E27FC236}">
                <a16:creationId xmlns:a16="http://schemas.microsoft.com/office/drawing/2014/main" id="{7B150919-6433-053A-D72C-EB76AD0B2BB6}"/>
              </a:ext>
            </a:extLst>
          </p:cNvPr>
          <p:cNvSpPr txBox="1">
            <a:spLocks/>
          </p:cNvSpPr>
          <p:nvPr/>
        </p:nvSpPr>
        <p:spPr>
          <a:xfrm>
            <a:off x="5937251" y="3085428"/>
            <a:ext cx="2921524" cy="517084"/>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"Held By" </a:t>
            </a:r>
            <a:r>
              <a:rPr lang="en-US" sz="1400" u="sng" dirty="0"/>
              <a:t>only</a:t>
            </a:r>
            <a:r>
              <a:rPr lang="en-US" sz="1400" dirty="0"/>
              <a:t> "University of Knowledge</a:t>
            </a:r>
          </a:p>
        </p:txBody>
      </p:sp>
      <p:cxnSp>
        <p:nvCxnSpPr>
          <p:cNvPr id="16" name="Straight Arrow Connector 15">
            <a:extLst>
              <a:ext uri="{FF2B5EF4-FFF2-40B4-BE49-F238E27FC236}">
                <a16:creationId xmlns:a16="http://schemas.microsoft.com/office/drawing/2014/main" id="{A2489334-97EB-9E34-E5A2-DB8DD2B4B0A5}"/>
              </a:ext>
            </a:extLst>
          </p:cNvPr>
          <p:cNvCxnSpPr>
            <a:cxnSpLocks/>
          </p:cNvCxnSpPr>
          <p:nvPr/>
        </p:nvCxnSpPr>
        <p:spPr>
          <a:xfrm flipH="1">
            <a:off x="4471333" y="3307111"/>
            <a:ext cx="1465918" cy="61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43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19100" y="1934977"/>
            <a:ext cx="11458875" cy="1567891"/>
          </a:xfrm>
        </p:spPr>
        <p:txBody>
          <a:bodyPr/>
          <a:lstStyle/>
          <a:p>
            <a:r>
              <a:rPr lang="en-US" dirty="0"/>
              <a:t>A slightly different import profile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27</a:t>
            </a:fld>
            <a:endParaRPr lang="en-GB">
              <a:solidFill>
                <a:schemeClr val="bg1"/>
              </a:solidFill>
            </a:endParaRPr>
          </a:p>
        </p:txBody>
      </p:sp>
    </p:spTree>
    <p:extLst>
      <p:ext uri="{BB962C8B-B14F-4D97-AF65-F5344CB8AC3E}">
        <p14:creationId xmlns:p14="http://schemas.microsoft.com/office/powerpoint/2010/main" val="2948057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A38A36-7662-357B-AE38-32BB1FD4C828}"/>
              </a:ext>
            </a:extLst>
          </p:cNvPr>
          <p:cNvPicPr>
            <a:picLocks noChangeAspect="1"/>
          </p:cNvPicPr>
          <p:nvPr/>
        </p:nvPicPr>
        <p:blipFill>
          <a:blip r:embed="rId2"/>
          <a:stretch>
            <a:fillRect/>
          </a:stretch>
        </p:blipFill>
        <p:spPr>
          <a:xfrm>
            <a:off x="3224212" y="3785751"/>
            <a:ext cx="5743575" cy="9810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1531405"/>
          </a:xfrm>
        </p:spPr>
        <p:txBody>
          <a:bodyPr/>
          <a:lstStyle/>
          <a:p>
            <a:r>
              <a:rPr lang="en-US" sz="2200" dirty="0"/>
              <a:t>We now have a different import profile which is the same as the previous one we used except that in the “Match Profile” tab we state that if there is no match then “Import to IZ“.</a:t>
            </a:r>
          </a:p>
          <a:p>
            <a:r>
              <a:rPr lang="en-US" sz="2200" dirty="0"/>
              <a:t>In the previous example we stated that if is there is no match then “Do Not Import”</a:t>
            </a:r>
          </a:p>
          <a:p>
            <a:endParaRPr lang="en-US" sz="2200" dirty="0"/>
          </a:p>
        </p:txBody>
      </p:sp>
      <p:cxnSp>
        <p:nvCxnSpPr>
          <p:cNvPr id="6" name="Straight Arrow Connector 5">
            <a:extLst>
              <a:ext uri="{FF2B5EF4-FFF2-40B4-BE49-F238E27FC236}">
                <a16:creationId xmlns:a16="http://schemas.microsoft.com/office/drawing/2014/main" id="{F898701B-54CF-771F-B95D-C3E167140C86}"/>
              </a:ext>
            </a:extLst>
          </p:cNvPr>
          <p:cNvCxnSpPr>
            <a:cxnSpLocks/>
            <a:stCxn id="12" idx="1"/>
          </p:cNvCxnSpPr>
          <p:nvPr/>
        </p:nvCxnSpPr>
        <p:spPr>
          <a:xfrm flipH="1">
            <a:off x="7633982" y="3801371"/>
            <a:ext cx="1535184" cy="5609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0078FC-DF1D-8417-F1A7-94DE1612E1CC}"/>
              </a:ext>
            </a:extLst>
          </p:cNvPr>
          <p:cNvSpPr txBox="1"/>
          <p:nvPr/>
        </p:nvSpPr>
        <p:spPr>
          <a:xfrm>
            <a:off x="9169166" y="3517303"/>
            <a:ext cx="2402126" cy="568136"/>
          </a:xfrm>
          <a:prstGeom prst="rect">
            <a:avLst/>
          </a:prstGeom>
          <a:solidFill>
            <a:schemeClr val="accent3"/>
          </a:solidFill>
          <a:ln>
            <a:solidFill>
              <a:schemeClr val="tx1"/>
            </a:solidFill>
          </a:ln>
        </p:spPr>
        <p:txBody>
          <a:bodyPr wrap="square" rtlCol="0">
            <a:noAutofit/>
          </a:bodyPr>
          <a:lstStyle/>
          <a:p>
            <a:pPr algn="l"/>
            <a:r>
              <a:rPr lang="en-US" sz="1400" dirty="0"/>
              <a:t>Now we state:</a:t>
            </a:r>
          </a:p>
          <a:p>
            <a:pPr algn="l"/>
            <a:r>
              <a:rPr lang="en-US" sz="1400" dirty="0"/>
              <a:t>“No Match” = “Import to IZ” </a:t>
            </a:r>
          </a:p>
        </p:txBody>
      </p:sp>
    </p:spTree>
    <p:extLst>
      <p:ext uri="{BB962C8B-B14F-4D97-AF65-F5344CB8AC3E}">
        <p14:creationId xmlns:p14="http://schemas.microsoft.com/office/powerpoint/2010/main" val="3737752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In the Network Zone institution, we have ISBN 9780789399823 and it is held by one member institution: Alma University</a:t>
            </a:r>
          </a:p>
          <a:p>
            <a:endParaRPr lang="en-US" sz="2200" dirty="0"/>
          </a:p>
        </p:txBody>
      </p:sp>
      <p:pic>
        <p:nvPicPr>
          <p:cNvPr id="3" name="Picture 2">
            <a:extLst>
              <a:ext uri="{FF2B5EF4-FFF2-40B4-BE49-F238E27FC236}">
                <a16:creationId xmlns:a16="http://schemas.microsoft.com/office/drawing/2014/main" id="{8FB10575-D125-ED49-EBFB-04A1FF523B79}"/>
              </a:ext>
            </a:extLst>
          </p:cNvPr>
          <p:cNvPicPr>
            <a:picLocks noChangeAspect="1"/>
          </p:cNvPicPr>
          <p:nvPr/>
        </p:nvPicPr>
        <p:blipFill>
          <a:blip r:embed="rId2"/>
          <a:stretch>
            <a:fillRect/>
          </a:stretch>
        </p:blipFill>
        <p:spPr>
          <a:xfrm>
            <a:off x="0" y="2364078"/>
            <a:ext cx="12192000" cy="2901632"/>
          </a:xfrm>
          <a:prstGeom prst="rect">
            <a:avLst/>
          </a:prstGeom>
          <a:ln>
            <a:solidFill>
              <a:schemeClr val="tx1"/>
            </a:solidFill>
          </a:ln>
        </p:spPr>
      </p:pic>
      <p:sp>
        <p:nvSpPr>
          <p:cNvPr id="8" name="Rectangle 7">
            <a:extLst>
              <a:ext uri="{FF2B5EF4-FFF2-40B4-BE49-F238E27FC236}">
                <a16:creationId xmlns:a16="http://schemas.microsoft.com/office/drawing/2014/main" id="{3C8BE7D1-0E24-21C6-AA0D-69618DBD9D12}"/>
              </a:ext>
            </a:extLst>
          </p:cNvPr>
          <p:cNvSpPr/>
          <p:nvPr/>
        </p:nvSpPr>
        <p:spPr>
          <a:xfrm>
            <a:off x="4420998" y="2751589"/>
            <a:ext cx="2164360" cy="2852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9BC75748-D756-0F0E-E1F3-20FA059E9022}"/>
              </a:ext>
            </a:extLst>
          </p:cNvPr>
          <p:cNvSpPr/>
          <p:nvPr/>
        </p:nvSpPr>
        <p:spPr>
          <a:xfrm>
            <a:off x="2642532" y="4479721"/>
            <a:ext cx="1526796" cy="78598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3062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372CAC-28F4-F3B2-585E-0DBD14762C0A}"/>
              </a:ext>
            </a:extLst>
          </p:cNvPr>
          <p:cNvPicPr>
            <a:picLocks noChangeAspect="1"/>
          </p:cNvPicPr>
          <p:nvPr/>
        </p:nvPicPr>
        <p:blipFill>
          <a:blip r:embed="rId2"/>
          <a:stretch>
            <a:fillRect/>
          </a:stretch>
        </p:blipFill>
        <p:spPr>
          <a:xfrm>
            <a:off x="0" y="1966587"/>
            <a:ext cx="12192000" cy="362950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In the Member Institution Open University ISBN 9780789399823 does not exist</a:t>
            </a:r>
          </a:p>
          <a:p>
            <a:endParaRPr lang="en-US" sz="2200" dirty="0"/>
          </a:p>
        </p:txBody>
      </p:sp>
      <p:sp>
        <p:nvSpPr>
          <p:cNvPr id="8" name="Rectangle 7">
            <a:extLst>
              <a:ext uri="{FF2B5EF4-FFF2-40B4-BE49-F238E27FC236}">
                <a16:creationId xmlns:a16="http://schemas.microsoft.com/office/drawing/2014/main" id="{3C8BE7D1-0E24-21C6-AA0D-69618DBD9D12}"/>
              </a:ext>
            </a:extLst>
          </p:cNvPr>
          <p:cNvSpPr/>
          <p:nvPr/>
        </p:nvSpPr>
        <p:spPr>
          <a:xfrm>
            <a:off x="3087148" y="2395057"/>
            <a:ext cx="2734812" cy="2852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9BC75748-D756-0F0E-E1F3-20FA059E9022}"/>
              </a:ext>
            </a:extLst>
          </p:cNvPr>
          <p:cNvSpPr/>
          <p:nvPr/>
        </p:nvSpPr>
        <p:spPr>
          <a:xfrm>
            <a:off x="5268288" y="4793237"/>
            <a:ext cx="2592196" cy="28522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E5348355-D23B-7EE6-ABB6-B46159B23ABC}"/>
              </a:ext>
            </a:extLst>
          </p:cNvPr>
          <p:cNvSpPr/>
          <p:nvPr/>
        </p:nvSpPr>
        <p:spPr>
          <a:xfrm>
            <a:off x="0" y="1895911"/>
            <a:ext cx="645952" cy="46001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81280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841193"/>
          </a:xfrm>
        </p:spPr>
        <p:txBody>
          <a:bodyPr/>
          <a:lstStyle/>
          <a:p>
            <a:r>
              <a:rPr lang="en-US" sz="2200" dirty="0"/>
              <a:t>We have an input file which contains ISBN 9780789399823</a:t>
            </a:r>
          </a:p>
          <a:p>
            <a:endParaRPr lang="en-US" sz="2200" dirty="0"/>
          </a:p>
        </p:txBody>
      </p:sp>
      <p:pic>
        <p:nvPicPr>
          <p:cNvPr id="5" name="Picture 4">
            <a:extLst>
              <a:ext uri="{FF2B5EF4-FFF2-40B4-BE49-F238E27FC236}">
                <a16:creationId xmlns:a16="http://schemas.microsoft.com/office/drawing/2014/main" id="{EB350BE2-EE6C-8B38-C118-8285A62D5984}"/>
              </a:ext>
            </a:extLst>
          </p:cNvPr>
          <p:cNvPicPr>
            <a:picLocks noChangeAspect="1"/>
          </p:cNvPicPr>
          <p:nvPr/>
        </p:nvPicPr>
        <p:blipFill>
          <a:blip r:embed="rId2"/>
          <a:stretch>
            <a:fillRect/>
          </a:stretch>
        </p:blipFill>
        <p:spPr>
          <a:xfrm>
            <a:off x="3433302" y="1874677"/>
            <a:ext cx="5286375" cy="4400550"/>
          </a:xfrm>
          <a:prstGeom prst="rect">
            <a:avLst/>
          </a:prstGeom>
          <a:ln>
            <a:solidFill>
              <a:schemeClr val="tx1"/>
            </a:solidFill>
          </a:ln>
        </p:spPr>
      </p:pic>
      <p:sp>
        <p:nvSpPr>
          <p:cNvPr id="7" name="Rectangle 6">
            <a:extLst>
              <a:ext uri="{FF2B5EF4-FFF2-40B4-BE49-F238E27FC236}">
                <a16:creationId xmlns:a16="http://schemas.microsoft.com/office/drawing/2014/main" id="{F5E03F6F-A367-36BA-292D-6BB36C25BE7A}"/>
              </a:ext>
            </a:extLst>
          </p:cNvPr>
          <p:cNvSpPr/>
          <p:nvPr/>
        </p:nvSpPr>
        <p:spPr>
          <a:xfrm>
            <a:off x="3724712" y="1879134"/>
            <a:ext cx="3909270" cy="56068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50084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In Open University we use the new import profile (which has “No Match” = “Import to IZ” to load the input file.</a:t>
            </a:r>
          </a:p>
          <a:p>
            <a:endParaRPr lang="en-US" sz="2200" dirty="0"/>
          </a:p>
        </p:txBody>
      </p:sp>
      <p:pic>
        <p:nvPicPr>
          <p:cNvPr id="3" name="Picture 2">
            <a:extLst>
              <a:ext uri="{FF2B5EF4-FFF2-40B4-BE49-F238E27FC236}">
                <a16:creationId xmlns:a16="http://schemas.microsoft.com/office/drawing/2014/main" id="{CB3FA896-FC52-D763-2393-CF2667B7DB6A}"/>
              </a:ext>
            </a:extLst>
          </p:cNvPr>
          <p:cNvPicPr>
            <a:picLocks noChangeAspect="1"/>
          </p:cNvPicPr>
          <p:nvPr/>
        </p:nvPicPr>
        <p:blipFill>
          <a:blip r:embed="rId2"/>
          <a:stretch>
            <a:fillRect/>
          </a:stretch>
        </p:blipFill>
        <p:spPr>
          <a:xfrm>
            <a:off x="0" y="2114817"/>
            <a:ext cx="12192000" cy="3148484"/>
          </a:xfrm>
          <a:prstGeom prst="rect">
            <a:avLst/>
          </a:prstGeom>
          <a:ln>
            <a:solidFill>
              <a:schemeClr val="tx1"/>
            </a:solidFill>
          </a:ln>
        </p:spPr>
      </p:pic>
      <p:sp>
        <p:nvSpPr>
          <p:cNvPr id="12" name="Rectangle 11">
            <a:extLst>
              <a:ext uri="{FF2B5EF4-FFF2-40B4-BE49-F238E27FC236}">
                <a16:creationId xmlns:a16="http://schemas.microsoft.com/office/drawing/2014/main" id="{08442B33-55FD-7A8E-B23E-EA5A9E4A38A8}"/>
              </a:ext>
            </a:extLst>
          </p:cNvPr>
          <p:cNvSpPr/>
          <p:nvPr/>
        </p:nvSpPr>
        <p:spPr>
          <a:xfrm>
            <a:off x="10670796" y="3984771"/>
            <a:ext cx="578841" cy="2684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981544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In member institution “Open University” we load the input file with ISBN 9780789399823.</a:t>
            </a:r>
          </a:p>
          <a:p>
            <a:endParaRPr lang="en-US" sz="2200" dirty="0"/>
          </a:p>
        </p:txBody>
      </p:sp>
      <p:sp>
        <p:nvSpPr>
          <p:cNvPr id="12" name="Rectangle 11">
            <a:extLst>
              <a:ext uri="{FF2B5EF4-FFF2-40B4-BE49-F238E27FC236}">
                <a16:creationId xmlns:a16="http://schemas.microsoft.com/office/drawing/2014/main" id="{08442B33-55FD-7A8E-B23E-EA5A9E4A38A8}"/>
              </a:ext>
            </a:extLst>
          </p:cNvPr>
          <p:cNvSpPr/>
          <p:nvPr/>
        </p:nvSpPr>
        <p:spPr>
          <a:xfrm>
            <a:off x="10670796" y="3724712"/>
            <a:ext cx="578841" cy="2684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4" name="Picture 3">
            <a:extLst>
              <a:ext uri="{FF2B5EF4-FFF2-40B4-BE49-F238E27FC236}">
                <a16:creationId xmlns:a16="http://schemas.microsoft.com/office/drawing/2014/main" id="{7199BFC6-F256-4D2D-B152-FB8412763BD8}"/>
              </a:ext>
            </a:extLst>
          </p:cNvPr>
          <p:cNvPicPr>
            <a:picLocks noChangeAspect="1"/>
          </p:cNvPicPr>
          <p:nvPr/>
        </p:nvPicPr>
        <p:blipFill>
          <a:blip r:embed="rId2"/>
          <a:stretch>
            <a:fillRect/>
          </a:stretch>
        </p:blipFill>
        <p:spPr>
          <a:xfrm>
            <a:off x="0" y="2469032"/>
            <a:ext cx="12192000" cy="1919936"/>
          </a:xfrm>
          <a:prstGeom prst="rect">
            <a:avLst/>
          </a:prstGeom>
          <a:ln>
            <a:solidFill>
              <a:schemeClr val="tx1"/>
            </a:solidFill>
          </a:ln>
        </p:spPr>
      </p:pic>
      <p:sp>
        <p:nvSpPr>
          <p:cNvPr id="5" name="Rectangle 4">
            <a:extLst>
              <a:ext uri="{FF2B5EF4-FFF2-40B4-BE49-F238E27FC236}">
                <a16:creationId xmlns:a16="http://schemas.microsoft.com/office/drawing/2014/main" id="{7342F9AC-5644-DBAB-8CB7-FD7B15BC6E84}"/>
              </a:ext>
            </a:extLst>
          </p:cNvPr>
          <p:cNvSpPr/>
          <p:nvPr/>
        </p:nvSpPr>
        <p:spPr>
          <a:xfrm>
            <a:off x="365688" y="3993160"/>
            <a:ext cx="1974840" cy="2684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552705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B6AB4-EE80-B715-3E10-3670F2E832EA}"/>
              </a:ext>
            </a:extLst>
          </p:cNvPr>
          <p:cNvPicPr>
            <a:picLocks noChangeAspect="1"/>
          </p:cNvPicPr>
          <p:nvPr/>
        </p:nvPicPr>
        <p:blipFill>
          <a:blip r:embed="rId2"/>
          <a:stretch>
            <a:fillRect/>
          </a:stretch>
        </p:blipFill>
        <p:spPr>
          <a:xfrm>
            <a:off x="4562737" y="2355927"/>
            <a:ext cx="2781300" cy="42195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The job completes and the report states that there was 1 record processed and 1 record imported to the NZ </a:t>
            </a:r>
          </a:p>
          <a:p>
            <a:endParaRPr lang="en-US" sz="2200" dirty="0"/>
          </a:p>
        </p:txBody>
      </p:sp>
      <p:sp>
        <p:nvSpPr>
          <p:cNvPr id="5" name="Rectangle 4">
            <a:extLst>
              <a:ext uri="{FF2B5EF4-FFF2-40B4-BE49-F238E27FC236}">
                <a16:creationId xmlns:a16="http://schemas.microsoft.com/office/drawing/2014/main" id="{7342F9AC-5644-DBAB-8CB7-FD7B15BC6E84}"/>
              </a:ext>
            </a:extLst>
          </p:cNvPr>
          <p:cNvSpPr/>
          <p:nvPr/>
        </p:nvSpPr>
        <p:spPr>
          <a:xfrm>
            <a:off x="4562737" y="2770589"/>
            <a:ext cx="2005843" cy="7611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179795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CB240-EE7D-2050-60E3-9BAE98C967F9}"/>
              </a:ext>
            </a:extLst>
          </p:cNvPr>
          <p:cNvPicPr>
            <a:picLocks noChangeAspect="1"/>
          </p:cNvPicPr>
          <p:nvPr/>
        </p:nvPicPr>
        <p:blipFill>
          <a:blip r:embed="rId2"/>
          <a:stretch>
            <a:fillRect/>
          </a:stretch>
        </p:blipFill>
        <p:spPr>
          <a:xfrm>
            <a:off x="0" y="2356137"/>
            <a:ext cx="12192000" cy="214572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The report also states that there was one bibliographic match</a:t>
            </a:r>
          </a:p>
          <a:p>
            <a:endParaRPr lang="en-US" sz="2200" dirty="0"/>
          </a:p>
        </p:txBody>
      </p:sp>
      <p:sp>
        <p:nvSpPr>
          <p:cNvPr id="5" name="Rectangle 4">
            <a:extLst>
              <a:ext uri="{FF2B5EF4-FFF2-40B4-BE49-F238E27FC236}">
                <a16:creationId xmlns:a16="http://schemas.microsoft.com/office/drawing/2014/main" id="{7342F9AC-5644-DBAB-8CB7-FD7B15BC6E84}"/>
              </a:ext>
            </a:extLst>
          </p:cNvPr>
          <p:cNvSpPr/>
          <p:nvPr/>
        </p:nvSpPr>
        <p:spPr>
          <a:xfrm>
            <a:off x="1131640" y="3445777"/>
            <a:ext cx="3851421" cy="2621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304506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If we search member institution “Open University” for ISBN 9780789399823 we see one record and it is linked to the Network Zone. </a:t>
            </a:r>
          </a:p>
          <a:p>
            <a:endParaRPr lang="en-US" sz="2200" dirty="0"/>
          </a:p>
        </p:txBody>
      </p:sp>
      <p:sp>
        <p:nvSpPr>
          <p:cNvPr id="5" name="Rectangle 4">
            <a:extLst>
              <a:ext uri="{FF2B5EF4-FFF2-40B4-BE49-F238E27FC236}">
                <a16:creationId xmlns:a16="http://schemas.microsoft.com/office/drawing/2014/main" id="{7342F9AC-5644-DBAB-8CB7-FD7B15BC6E84}"/>
              </a:ext>
            </a:extLst>
          </p:cNvPr>
          <p:cNvSpPr/>
          <p:nvPr/>
        </p:nvSpPr>
        <p:spPr>
          <a:xfrm>
            <a:off x="1131640" y="3445777"/>
            <a:ext cx="3851421" cy="2621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3" name="Picture 2">
            <a:extLst>
              <a:ext uri="{FF2B5EF4-FFF2-40B4-BE49-F238E27FC236}">
                <a16:creationId xmlns:a16="http://schemas.microsoft.com/office/drawing/2014/main" id="{9559130A-FC4A-2F30-A5C6-C8C3054109F3}"/>
              </a:ext>
            </a:extLst>
          </p:cNvPr>
          <p:cNvPicPr>
            <a:picLocks noChangeAspect="1"/>
          </p:cNvPicPr>
          <p:nvPr/>
        </p:nvPicPr>
        <p:blipFill>
          <a:blip r:embed="rId2"/>
          <a:stretch>
            <a:fillRect/>
          </a:stretch>
        </p:blipFill>
        <p:spPr>
          <a:xfrm>
            <a:off x="0" y="2348283"/>
            <a:ext cx="12192000" cy="2933222"/>
          </a:xfrm>
          <a:prstGeom prst="rect">
            <a:avLst/>
          </a:prstGeom>
          <a:ln>
            <a:solidFill>
              <a:schemeClr val="tx1"/>
            </a:solidFill>
          </a:ln>
        </p:spPr>
      </p:pic>
      <p:sp>
        <p:nvSpPr>
          <p:cNvPr id="6" name="Rectangle 5">
            <a:extLst>
              <a:ext uri="{FF2B5EF4-FFF2-40B4-BE49-F238E27FC236}">
                <a16:creationId xmlns:a16="http://schemas.microsoft.com/office/drawing/2014/main" id="{86F9E2CA-44FC-B240-CE2E-F12F1CFAEDD1}"/>
              </a:ext>
            </a:extLst>
          </p:cNvPr>
          <p:cNvSpPr/>
          <p:nvPr/>
        </p:nvSpPr>
        <p:spPr>
          <a:xfrm>
            <a:off x="4379053" y="2692866"/>
            <a:ext cx="2248250" cy="2621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D5E5BF9A-1BB9-BAEB-9250-8CBC1FDD03D9}"/>
              </a:ext>
            </a:extLst>
          </p:cNvPr>
          <p:cNvSpPr/>
          <p:nvPr/>
        </p:nvSpPr>
        <p:spPr>
          <a:xfrm>
            <a:off x="3850548" y="2692866"/>
            <a:ext cx="528506" cy="2621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2" name="Straight Arrow Connector 11">
            <a:extLst>
              <a:ext uri="{FF2B5EF4-FFF2-40B4-BE49-F238E27FC236}">
                <a16:creationId xmlns:a16="http://schemas.microsoft.com/office/drawing/2014/main" id="{DA30C65C-7CD7-7A1C-BA3E-8ED930C42037}"/>
              </a:ext>
            </a:extLst>
          </p:cNvPr>
          <p:cNvCxnSpPr/>
          <p:nvPr/>
        </p:nvCxnSpPr>
        <p:spPr>
          <a:xfrm flipV="1">
            <a:off x="2382473" y="3858936"/>
            <a:ext cx="343949" cy="5285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234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B7111-06C2-9413-9ACA-8195571AE9BF}"/>
              </a:ext>
            </a:extLst>
          </p:cNvPr>
          <p:cNvPicPr>
            <a:picLocks noChangeAspect="1"/>
          </p:cNvPicPr>
          <p:nvPr/>
        </p:nvPicPr>
        <p:blipFill>
          <a:blip r:embed="rId2"/>
          <a:stretch>
            <a:fillRect/>
          </a:stretch>
        </p:blipFill>
        <p:spPr>
          <a:xfrm>
            <a:off x="0" y="2905093"/>
            <a:ext cx="12192000" cy="288081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 with a slightly modified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If we search the Network Zone institution for ISBN 9780789399823, we see one record and it is “Held By” member institutions “Alma University” and “Open University”. </a:t>
            </a:r>
          </a:p>
          <a:p>
            <a:r>
              <a:rPr lang="en-US" sz="2200" dirty="0"/>
              <a:t>Previously it was held by only “Alma University”.</a:t>
            </a:r>
          </a:p>
          <a:p>
            <a:r>
              <a:rPr lang="en-US" sz="2200" dirty="0"/>
              <a:t>No duplicate records were created.</a:t>
            </a:r>
          </a:p>
          <a:p>
            <a:endParaRPr lang="en-US" sz="2200" dirty="0"/>
          </a:p>
        </p:txBody>
      </p:sp>
      <p:sp>
        <p:nvSpPr>
          <p:cNvPr id="5" name="Rectangle 4">
            <a:extLst>
              <a:ext uri="{FF2B5EF4-FFF2-40B4-BE49-F238E27FC236}">
                <a16:creationId xmlns:a16="http://schemas.microsoft.com/office/drawing/2014/main" id="{7342F9AC-5644-DBAB-8CB7-FD7B15BC6E84}"/>
              </a:ext>
            </a:extLst>
          </p:cNvPr>
          <p:cNvSpPr/>
          <p:nvPr/>
        </p:nvSpPr>
        <p:spPr>
          <a:xfrm>
            <a:off x="2726423" y="5050443"/>
            <a:ext cx="1912690" cy="73546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76195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In this presentation we will demonstrate what happens when the following conditions exist:</a:t>
            </a:r>
          </a:p>
          <a:p>
            <a:pPr lvl="1"/>
            <a:r>
              <a:rPr lang="en-US" sz="2200" dirty="0"/>
              <a:t>A record with a specific match identifier exists in the Network Zone and is "Held By" only "Member Institution A".</a:t>
            </a:r>
          </a:p>
          <a:p>
            <a:pPr lvl="1"/>
            <a:r>
              <a:rPr lang="en-US" sz="2200" dirty="0"/>
              <a:t>A record with the same specific match identifier does not exist in "Member Institution B" and as already stated it is not "Held By" "Member Institution B" in the Network Zone.</a:t>
            </a:r>
          </a:p>
          <a:p>
            <a:pPr lvl="1"/>
            <a:r>
              <a:rPr lang="en-US" sz="2200" dirty="0"/>
              <a:t>"Member Institution B" imports this record with the same specific match identifier via an import profile which has the following defined:</a:t>
            </a:r>
          </a:p>
          <a:p>
            <a:pPr lvl="2"/>
            <a:r>
              <a:rPr lang="en-US" sz="2200" dirty="0"/>
              <a:t>Use Network Zone</a:t>
            </a:r>
          </a:p>
          <a:p>
            <a:pPr lvl="2"/>
            <a:r>
              <a:rPr lang="en-US" sz="2200" dirty="0"/>
              <a:t>Upon Match Use NZ Record</a:t>
            </a:r>
          </a:p>
        </p:txBody>
      </p:sp>
    </p:spTree>
    <p:extLst>
      <p:ext uri="{BB962C8B-B14F-4D97-AF65-F5344CB8AC3E}">
        <p14:creationId xmlns:p14="http://schemas.microsoft.com/office/powerpoint/2010/main" val="286002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72281"/>
          </a:xfrm>
        </p:spPr>
        <p:txBody>
          <a:bodyPr/>
          <a:lstStyle/>
          <a:p>
            <a:r>
              <a:rPr lang="en-US" sz="2200" dirty="0"/>
              <a:t>In the example here we have a network zone and three member institutions:</a:t>
            </a:r>
          </a:p>
          <a:p>
            <a:endParaRPr lang="en-US" sz="2200" dirty="0"/>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2469234944"/>
              </p:ext>
            </p:extLst>
          </p:nvPr>
        </p:nvGraphicFramePr>
        <p:xfrm>
          <a:off x="425183" y="2256391"/>
          <a:ext cx="11055176" cy="2431913"/>
        </p:xfrm>
        <a:graphic>
          <a:graphicData uri="http://schemas.openxmlformats.org/drawingml/2006/table">
            <a:tbl>
              <a:tblPr firstRow="1" bandRow="1">
                <a:tableStyleId>{5940675A-B579-460E-94D1-54222C63F5DA}</a:tableStyleId>
              </a:tblPr>
              <a:tblGrid>
                <a:gridCol w="3174540">
                  <a:extLst>
                    <a:ext uri="{9D8B030D-6E8A-4147-A177-3AD203B41FA5}">
                      <a16:colId xmlns:a16="http://schemas.microsoft.com/office/drawing/2014/main" val="2339665354"/>
                    </a:ext>
                  </a:extLst>
                </a:gridCol>
                <a:gridCol w="4608512">
                  <a:extLst>
                    <a:ext uri="{9D8B030D-6E8A-4147-A177-3AD203B41FA5}">
                      <a16:colId xmlns:a16="http://schemas.microsoft.com/office/drawing/2014/main" val="2404064173"/>
                    </a:ext>
                  </a:extLst>
                </a:gridCol>
                <a:gridCol w="3272124">
                  <a:extLst>
                    <a:ext uri="{9D8B030D-6E8A-4147-A177-3AD203B41FA5}">
                      <a16:colId xmlns:a16="http://schemas.microsoft.com/office/drawing/2014/main" val="4194016522"/>
                    </a:ext>
                  </a:extLst>
                </a:gridCol>
              </a:tblGrid>
              <a:tr h="562310">
                <a:tc>
                  <a:txBody>
                    <a:bodyPr/>
                    <a:lstStyle/>
                    <a:p>
                      <a:r>
                        <a:rPr lang="en-US" sz="2200" dirty="0"/>
                        <a:t>Member / Network</a:t>
                      </a:r>
                    </a:p>
                  </a:txBody>
                  <a:tcPr marL="121920" marR="121920" marT="60960" marB="60960">
                    <a:solidFill>
                      <a:schemeClr val="tx2">
                        <a:lumMod val="25000"/>
                        <a:lumOff val="75000"/>
                      </a:schemeClr>
                    </a:solidFill>
                  </a:tcPr>
                </a:tc>
                <a:tc>
                  <a:txBody>
                    <a:bodyPr/>
                    <a:lstStyle/>
                    <a:p>
                      <a:r>
                        <a:rPr lang="en-US" sz="2200" dirty="0"/>
                        <a:t>Name</a:t>
                      </a:r>
                    </a:p>
                  </a:txBody>
                  <a:tcPr marL="121920" marR="121920" marT="60960" marB="60960">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Inst. Code</a:t>
                      </a:r>
                    </a:p>
                  </a:txBody>
                  <a:tcPr marL="121920" marR="121920" marT="60960" marB="60960">
                    <a:solidFill>
                      <a:schemeClr val="tx2">
                        <a:lumMod val="25000"/>
                        <a:lumOff val="75000"/>
                      </a:schemeClr>
                    </a:solidFill>
                  </a:tcPr>
                </a:tc>
                <a:extLst>
                  <a:ext uri="{0D108BD9-81ED-4DB2-BD59-A6C34878D82A}">
                    <a16:rowId xmlns:a16="http://schemas.microsoft.com/office/drawing/2014/main" val="2777975750"/>
                  </a:ext>
                </a:extLst>
              </a:tr>
              <a:tr h="447194">
                <a:tc>
                  <a:txBody>
                    <a:bodyPr/>
                    <a:lstStyle/>
                    <a:p>
                      <a:r>
                        <a:rPr lang="en-US" sz="2200" dirty="0"/>
                        <a:t>Network</a:t>
                      </a:r>
                    </a:p>
                  </a:txBody>
                  <a:tcPr marL="121920" marR="121920" marT="60960" marB="60960"/>
                </a:tc>
                <a:tc>
                  <a:txBody>
                    <a:bodyPr/>
                    <a:lstStyle/>
                    <a:p>
                      <a:r>
                        <a:rPr lang="en-US" sz="2200" dirty="0"/>
                        <a:t>Ex Libris University Consortium</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EXLDEMO2_INST</a:t>
                      </a:r>
                    </a:p>
                  </a:txBody>
                  <a:tcPr marL="121920" marR="121920" marT="60960" marB="60960"/>
                </a:tc>
                <a:extLst>
                  <a:ext uri="{0D108BD9-81ED-4DB2-BD59-A6C34878D82A}">
                    <a16:rowId xmlns:a16="http://schemas.microsoft.com/office/drawing/2014/main" val="1459969936"/>
                  </a:ext>
                </a:extLst>
              </a:tr>
              <a:tr h="470801">
                <a:tc>
                  <a:txBody>
                    <a:bodyPr/>
                    <a:lstStyle/>
                    <a:p>
                      <a:r>
                        <a:rPr lang="en-US" sz="2200" dirty="0"/>
                        <a:t>Member</a:t>
                      </a:r>
                    </a:p>
                  </a:txBody>
                  <a:tcPr marL="121920" marR="121920" marT="60960" marB="60960"/>
                </a:tc>
                <a:tc>
                  <a:txBody>
                    <a:bodyPr/>
                    <a:lstStyle/>
                    <a:p>
                      <a:r>
                        <a:rPr lang="en-US" sz="2200" dirty="0"/>
                        <a:t>Alma University</a:t>
                      </a:r>
                    </a:p>
                  </a:txBody>
                  <a:tcPr marL="121920" marR="121920" marT="60960" marB="60960"/>
                </a:tc>
                <a:tc>
                  <a:txBody>
                    <a:bodyPr/>
                    <a:lstStyle/>
                    <a:p>
                      <a:r>
                        <a:rPr lang="en-US" sz="2200" dirty="0"/>
                        <a:t>EXLDEV1_INST</a:t>
                      </a:r>
                    </a:p>
                  </a:txBody>
                  <a:tcPr marL="121920" marR="121920" marT="60960" marB="60960"/>
                </a:tc>
                <a:extLst>
                  <a:ext uri="{0D108BD9-81ED-4DB2-BD59-A6C34878D82A}">
                    <a16:rowId xmlns:a16="http://schemas.microsoft.com/office/drawing/2014/main" val="3144659557"/>
                  </a:ext>
                </a:extLst>
              </a:tr>
              <a:tr h="470801">
                <a:tc>
                  <a:txBody>
                    <a:bodyPr/>
                    <a:lstStyle/>
                    <a:p>
                      <a:r>
                        <a:rPr lang="en-US" sz="2200" dirty="0"/>
                        <a:t>Member</a:t>
                      </a:r>
                    </a:p>
                  </a:txBody>
                  <a:tcPr marL="121920" marR="121920" marT="60960" marB="60960"/>
                </a:tc>
                <a:tc>
                  <a:txBody>
                    <a:bodyPr/>
                    <a:lstStyle/>
                    <a:p>
                      <a:r>
                        <a:rPr lang="en-US" sz="2200" dirty="0"/>
                        <a:t>Open</a:t>
                      </a:r>
                      <a:r>
                        <a:rPr lang="en-US" sz="2200" baseline="0" dirty="0"/>
                        <a:t> </a:t>
                      </a:r>
                      <a:r>
                        <a:rPr lang="en-US" sz="2200" dirty="0"/>
                        <a:t>University</a:t>
                      </a:r>
                    </a:p>
                  </a:txBody>
                  <a:tcPr marL="121920" marR="121920" marT="60960" marB="60960"/>
                </a:tc>
                <a:tc>
                  <a:txBody>
                    <a:bodyPr/>
                    <a:lstStyle/>
                    <a:p>
                      <a:r>
                        <a:rPr lang="en-US" sz="2200" dirty="0"/>
                        <a:t>EXLDEMO3_INST</a:t>
                      </a:r>
                    </a:p>
                  </a:txBody>
                  <a:tcPr marL="121920" marR="121920" marT="60960" marB="60960"/>
                </a:tc>
                <a:extLst>
                  <a:ext uri="{0D108BD9-81ED-4DB2-BD59-A6C34878D82A}">
                    <a16:rowId xmlns:a16="http://schemas.microsoft.com/office/drawing/2014/main" val="992201067"/>
                  </a:ext>
                </a:extLst>
              </a:tr>
              <a:tr h="470801">
                <a:tc>
                  <a:txBody>
                    <a:bodyPr/>
                    <a:lstStyle/>
                    <a:p>
                      <a:r>
                        <a:rPr lang="en-US" sz="2200" dirty="0"/>
                        <a:t>Member</a:t>
                      </a:r>
                    </a:p>
                  </a:txBody>
                  <a:tcPr marL="121920" marR="121920" marT="60960" marB="60960"/>
                </a:tc>
                <a:tc>
                  <a:txBody>
                    <a:bodyPr/>
                    <a:lstStyle/>
                    <a:p>
                      <a:r>
                        <a:rPr lang="en-US" sz="2200" dirty="0"/>
                        <a:t>University of Knowledge</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EXLDEMO1_INST</a:t>
                      </a:r>
                    </a:p>
                  </a:txBody>
                  <a:tcPr marL="121920" marR="121920" marT="60960" marB="60960"/>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175064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4" name="TextBox 3">
            <a:extLst>
              <a:ext uri="{FF2B5EF4-FFF2-40B4-BE49-F238E27FC236}">
                <a16:creationId xmlns:a16="http://schemas.microsoft.com/office/drawing/2014/main" id="{90A074A0-BDDE-2D25-5B41-8C95265E9947}"/>
              </a:ext>
            </a:extLst>
          </p:cNvPr>
          <p:cNvSpPr txBox="1"/>
          <p:nvPr/>
        </p:nvSpPr>
        <p:spPr>
          <a:xfrm>
            <a:off x="2735627" y="965943"/>
            <a:ext cx="6720747" cy="830997"/>
          </a:xfrm>
          <a:prstGeom prst="rect">
            <a:avLst/>
          </a:prstGeom>
          <a:noFill/>
          <a:ln>
            <a:solidFill>
              <a:schemeClr val="tx1"/>
            </a:solidFill>
          </a:ln>
        </p:spPr>
        <p:txBody>
          <a:bodyPr wrap="square" rtlCol="0">
            <a:spAutoFit/>
          </a:bodyPr>
          <a:lstStyle/>
          <a:p>
            <a:pPr algn="ctr"/>
            <a:r>
              <a:rPr lang="en-US" sz="2400" dirty="0"/>
              <a:t>Network Zone</a:t>
            </a:r>
          </a:p>
          <a:p>
            <a:pPr algn="ctr"/>
            <a:r>
              <a:rPr lang="en-US" sz="2400" dirty="0"/>
              <a:t>Ex Libris University Consortium</a:t>
            </a:r>
          </a:p>
        </p:txBody>
      </p:sp>
      <p:pic>
        <p:nvPicPr>
          <p:cNvPr id="5" name="Picture 2">
            <a:extLst>
              <a:ext uri="{FF2B5EF4-FFF2-40B4-BE49-F238E27FC236}">
                <a16:creationId xmlns:a16="http://schemas.microsoft.com/office/drawing/2014/main" id="{0AB26826-94AD-F355-CC53-BF31C70B5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469" y="187708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5F1CED2-11CE-EBB5-5E68-6967EFBAE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63"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A76D8B18-76A8-3B6C-F1B6-70C87613B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01"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6E58FA2D-F796-05BF-9724-5D1611E1E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2437" y="399593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EC906E5-C73E-D301-CC8E-0D63D8436353}"/>
              </a:ext>
            </a:extLst>
          </p:cNvPr>
          <p:cNvSpPr txBox="1"/>
          <p:nvPr/>
        </p:nvSpPr>
        <p:spPr>
          <a:xfrm>
            <a:off x="431371"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Alma University</a:t>
            </a:r>
          </a:p>
        </p:txBody>
      </p:sp>
      <p:sp>
        <p:nvSpPr>
          <p:cNvPr id="13" name="TextBox 12">
            <a:extLst>
              <a:ext uri="{FF2B5EF4-FFF2-40B4-BE49-F238E27FC236}">
                <a16:creationId xmlns:a16="http://schemas.microsoft.com/office/drawing/2014/main" id="{4EBAAC78-DCB2-1361-4FA0-CE49370A0336}"/>
              </a:ext>
            </a:extLst>
          </p:cNvPr>
          <p:cNvSpPr txBox="1"/>
          <p:nvPr/>
        </p:nvSpPr>
        <p:spPr>
          <a:xfrm>
            <a:off x="4865712"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Open University</a:t>
            </a:r>
          </a:p>
        </p:txBody>
      </p:sp>
      <p:cxnSp>
        <p:nvCxnSpPr>
          <p:cNvPr id="14" name="Straight Connector 13">
            <a:extLst>
              <a:ext uri="{FF2B5EF4-FFF2-40B4-BE49-F238E27FC236}">
                <a16:creationId xmlns:a16="http://schemas.microsoft.com/office/drawing/2014/main" id="{700315B3-E455-1D41-FCCA-CA1B224D7693}"/>
              </a:ext>
            </a:extLst>
          </p:cNvPr>
          <p:cNvCxnSpPr>
            <a:stCxn id="5" idx="2"/>
          </p:cNvCxnSpPr>
          <p:nvPr/>
        </p:nvCxnSpPr>
        <p:spPr bwMode="auto">
          <a:xfrm flipH="1">
            <a:off x="1727763" y="2651787"/>
            <a:ext cx="4370507" cy="1152128"/>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A14E78D1-CD15-3FF0-A63F-A1FD2F830A27}"/>
              </a:ext>
            </a:extLst>
          </p:cNvPr>
          <p:cNvCxnSpPr>
            <a:cxnSpLocks/>
          </p:cNvCxnSpPr>
          <p:nvPr/>
        </p:nvCxnSpPr>
        <p:spPr bwMode="auto">
          <a:xfrm>
            <a:off x="6098269" y="2689349"/>
            <a:ext cx="0"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6A497348-3704-51DC-269D-C8711ACAB798}"/>
              </a:ext>
            </a:extLst>
          </p:cNvPr>
          <p:cNvCxnSpPr/>
          <p:nvPr/>
        </p:nvCxnSpPr>
        <p:spPr bwMode="auto">
          <a:xfrm>
            <a:off x="6096000" y="2689349"/>
            <a:ext cx="4388699"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 name="TextBox 1">
            <a:extLst>
              <a:ext uri="{FF2B5EF4-FFF2-40B4-BE49-F238E27FC236}">
                <a16:creationId xmlns:a16="http://schemas.microsoft.com/office/drawing/2014/main" id="{AFCC6C8E-8FA1-5103-6562-3790EDEDF744}"/>
              </a:ext>
            </a:extLst>
          </p:cNvPr>
          <p:cNvSpPr txBox="1"/>
          <p:nvPr/>
        </p:nvSpPr>
        <p:spPr>
          <a:xfrm>
            <a:off x="8917498" y="4835881"/>
            <a:ext cx="2841478"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University of Knowledge</a:t>
            </a:r>
          </a:p>
        </p:txBody>
      </p:sp>
    </p:spTree>
    <p:extLst>
      <p:ext uri="{BB962C8B-B14F-4D97-AF65-F5344CB8AC3E}">
        <p14:creationId xmlns:p14="http://schemas.microsoft.com/office/powerpoint/2010/main" val="343485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We see from the example in this presentation that:</a:t>
            </a:r>
          </a:p>
          <a:p>
            <a:pPr lvl="1"/>
            <a:r>
              <a:rPr lang="en-US" sz="2200" dirty="0"/>
              <a:t>If a member institution of a Network Zone consortia creates an import profile with “Use Network Zone” and “Upon Match” is defined as “Use NZ Record”, then</a:t>
            </a:r>
          </a:p>
          <a:p>
            <a:pPr lvl="2"/>
            <a:r>
              <a:rPr lang="en-US" sz="2200" dirty="0"/>
              <a:t>If the member institution imports a bibliographic record that matches a record in the Network Zone, then </a:t>
            </a:r>
          </a:p>
          <a:p>
            <a:pPr lvl="2"/>
            <a:r>
              <a:rPr lang="en-US" sz="2200" dirty="0"/>
              <a:t>A duplicate record will not get created</a:t>
            </a:r>
          </a:p>
          <a:p>
            <a:pPr lvl="2"/>
            <a:r>
              <a:rPr lang="en-US" sz="2200" dirty="0"/>
              <a:t>There will be an additional “Held By” on the bibliographic record in the Network Zone for the member institution.</a:t>
            </a:r>
          </a:p>
        </p:txBody>
      </p:sp>
    </p:spTree>
    <p:extLst>
      <p:ext uri="{BB962C8B-B14F-4D97-AF65-F5344CB8AC3E}">
        <p14:creationId xmlns:p14="http://schemas.microsoft.com/office/powerpoint/2010/main" val="74925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19100" y="1934977"/>
            <a:ext cx="11458875" cy="1567891"/>
          </a:xfrm>
        </p:spPr>
        <p:txBody>
          <a:bodyPr/>
          <a:lstStyle/>
          <a:p>
            <a:r>
              <a:rPr lang="en-US" dirty="0"/>
              <a:t>The import profile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8</a:t>
            </a:fld>
            <a:endParaRPr lang="en-GB">
              <a:solidFill>
                <a:schemeClr val="bg1"/>
              </a:solidFill>
            </a:endParaRPr>
          </a:p>
        </p:txBody>
      </p:sp>
    </p:spTree>
    <p:extLst>
      <p:ext uri="{BB962C8B-B14F-4D97-AF65-F5344CB8AC3E}">
        <p14:creationId xmlns:p14="http://schemas.microsoft.com/office/powerpoint/2010/main" val="120098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import profile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757303"/>
          </a:xfrm>
        </p:spPr>
        <p:txBody>
          <a:bodyPr/>
          <a:lstStyle/>
          <a:p>
            <a:r>
              <a:rPr lang="en-US" sz="2200" dirty="0"/>
              <a:t>In member institution "Open University" we create an import profile of type "Repository" at "Resources &gt; Import &gt; Manage Import Profiles"</a:t>
            </a:r>
          </a:p>
          <a:p>
            <a:endParaRPr lang="en-US" sz="2200" dirty="0"/>
          </a:p>
        </p:txBody>
      </p:sp>
      <p:pic>
        <p:nvPicPr>
          <p:cNvPr id="3" name="Picture 2">
            <a:extLst>
              <a:ext uri="{FF2B5EF4-FFF2-40B4-BE49-F238E27FC236}">
                <a16:creationId xmlns:a16="http://schemas.microsoft.com/office/drawing/2014/main" id="{BFD0A085-E84E-6921-DBDC-0A07CF9BEFCC}"/>
              </a:ext>
            </a:extLst>
          </p:cNvPr>
          <p:cNvPicPr>
            <a:picLocks noChangeAspect="1"/>
          </p:cNvPicPr>
          <p:nvPr/>
        </p:nvPicPr>
        <p:blipFill>
          <a:blip r:embed="rId2"/>
          <a:stretch>
            <a:fillRect/>
          </a:stretch>
        </p:blipFill>
        <p:spPr>
          <a:xfrm>
            <a:off x="75501" y="2180919"/>
            <a:ext cx="12192000" cy="3670622"/>
          </a:xfrm>
          <a:prstGeom prst="rect">
            <a:avLst/>
          </a:prstGeom>
          <a:ln>
            <a:solidFill>
              <a:schemeClr val="tx1"/>
            </a:solidFill>
          </a:ln>
        </p:spPr>
      </p:pic>
      <p:sp>
        <p:nvSpPr>
          <p:cNvPr id="4" name="TextBox 3">
            <a:extLst>
              <a:ext uri="{FF2B5EF4-FFF2-40B4-BE49-F238E27FC236}">
                <a16:creationId xmlns:a16="http://schemas.microsoft.com/office/drawing/2014/main" id="{9CBCD717-1DC1-2608-3D5A-7ECD9297188A}"/>
              </a:ext>
            </a:extLst>
          </p:cNvPr>
          <p:cNvSpPr txBox="1"/>
          <p:nvPr/>
        </p:nvSpPr>
        <p:spPr>
          <a:xfrm>
            <a:off x="3716322" y="2525086"/>
            <a:ext cx="2223083" cy="536896"/>
          </a:xfrm>
          <a:prstGeom prst="rect">
            <a:avLst/>
          </a:prstGeom>
          <a:solidFill>
            <a:schemeClr val="accent3"/>
          </a:solidFill>
          <a:ln>
            <a:solidFill>
              <a:schemeClr val="tx1"/>
            </a:solidFill>
          </a:ln>
        </p:spPr>
        <p:txBody>
          <a:bodyPr wrap="square" rtlCol="0">
            <a:noAutofit/>
          </a:bodyPr>
          <a:lstStyle/>
          <a:p>
            <a:pPr algn="l"/>
            <a:r>
              <a:rPr lang="en-US" sz="1400" dirty="0"/>
              <a:t>The import profile states "Use Network Zone"</a:t>
            </a:r>
          </a:p>
        </p:txBody>
      </p:sp>
      <p:cxnSp>
        <p:nvCxnSpPr>
          <p:cNvPr id="6" name="Straight Arrow Connector 5">
            <a:extLst>
              <a:ext uri="{FF2B5EF4-FFF2-40B4-BE49-F238E27FC236}">
                <a16:creationId xmlns:a16="http://schemas.microsoft.com/office/drawing/2014/main" id="{F898701B-54CF-771F-B95D-C3E167140C86}"/>
              </a:ext>
            </a:extLst>
          </p:cNvPr>
          <p:cNvCxnSpPr/>
          <p:nvPr/>
        </p:nvCxnSpPr>
        <p:spPr>
          <a:xfrm flipH="1">
            <a:off x="1996580" y="2768367"/>
            <a:ext cx="1719742" cy="4446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152550"/>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29989</TotalTime>
  <Words>1298</Words>
  <Application>Microsoft Office PowerPoint</Application>
  <PresentationFormat>Widescreen</PresentationFormat>
  <Paragraphs>170</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Introduction</vt:lpstr>
      <vt:lpstr>PowerPoint Presentation</vt:lpstr>
      <vt:lpstr>The import profile</vt:lpstr>
      <vt:lpstr>The import profile</vt:lpstr>
      <vt:lpstr>The import profile</vt:lpstr>
      <vt:lpstr>The import profile</vt:lpstr>
      <vt:lpstr>PowerPoint Presentation</vt:lpstr>
      <vt:lpstr>The sample record in the Network Zone</vt:lpstr>
      <vt:lpstr>PowerPoint Presentation</vt:lpstr>
      <vt:lpstr>The sample record input file for the import profile</vt:lpstr>
      <vt:lpstr>PowerPoint Presentation</vt:lpstr>
      <vt:lpstr>Running the import profile</vt:lpstr>
      <vt:lpstr>Running the import profile</vt:lpstr>
      <vt:lpstr>PowerPoint Presentation</vt:lpstr>
      <vt:lpstr>The results of the import</vt:lpstr>
      <vt:lpstr>The results of the import</vt:lpstr>
      <vt:lpstr>The results of the import</vt:lpstr>
      <vt:lpstr>The results of the import</vt:lpstr>
      <vt:lpstr>The results of the import</vt:lpstr>
      <vt:lpstr>The results of the import</vt:lpstr>
      <vt:lpstr>PowerPoint Presentation</vt:lpstr>
      <vt:lpstr>Another example with a slightly modified import profile</vt:lpstr>
      <vt:lpstr>Another example with a slightly modified import profile</vt:lpstr>
      <vt:lpstr>Another example with a slightly modified import profile</vt:lpstr>
      <vt:lpstr>Another example with a slightly modified import profile</vt:lpstr>
      <vt:lpstr>Another example with a slightly modified import profile</vt:lpstr>
      <vt:lpstr>Another example with a slightly modified import profile</vt:lpstr>
      <vt:lpstr>Another example with a slightly modified import profile</vt:lpstr>
      <vt:lpstr>Another example with a slightly modified import profile</vt:lpstr>
      <vt:lpstr>Another example with a slightly modified import profile</vt:lpstr>
      <vt:lpstr>Another example with a slightly modified import profile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123</cp:revision>
  <dcterms:created xsi:type="dcterms:W3CDTF">2023-07-24T19:21:55Z</dcterms:created>
  <dcterms:modified xsi:type="dcterms:W3CDTF">2024-08-07T10:43:17Z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